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724650" cy="97742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9102"/>
    <a:srgbClr val="EACD43"/>
    <a:srgbClr val="F17D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64" d="100"/>
          <a:sy n="64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C89C-1FE5-409C-8A28-8F68F7B9C14B}" type="datetimeFigureOut">
              <a:rPr lang="he-IL" smtClean="0"/>
              <a:t>ה'/אדר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E51-56D2-4378-AA11-FFC7B4741A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241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C89C-1FE5-409C-8A28-8F68F7B9C14B}" type="datetimeFigureOut">
              <a:rPr lang="he-IL" smtClean="0"/>
              <a:t>ה'/אדר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E51-56D2-4378-AA11-FFC7B4741A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007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C89C-1FE5-409C-8A28-8F68F7B9C14B}" type="datetimeFigureOut">
              <a:rPr lang="he-IL" smtClean="0"/>
              <a:t>ה'/אדר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E51-56D2-4378-AA11-FFC7B4741A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88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C89C-1FE5-409C-8A28-8F68F7B9C14B}" type="datetimeFigureOut">
              <a:rPr lang="he-IL" smtClean="0"/>
              <a:t>ה'/אדר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E51-56D2-4378-AA11-FFC7B4741A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76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C89C-1FE5-409C-8A28-8F68F7B9C14B}" type="datetimeFigureOut">
              <a:rPr lang="he-IL" smtClean="0"/>
              <a:t>ה'/אדר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E51-56D2-4378-AA11-FFC7B4741A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623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C89C-1FE5-409C-8A28-8F68F7B9C14B}" type="datetimeFigureOut">
              <a:rPr lang="he-IL" smtClean="0"/>
              <a:t>ה'/אדר ב/תשפ"ד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E51-56D2-4378-AA11-FFC7B4741A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368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C89C-1FE5-409C-8A28-8F68F7B9C14B}" type="datetimeFigureOut">
              <a:rPr lang="he-IL" smtClean="0"/>
              <a:t>ה'/אדר ב/תשפ"ד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E51-56D2-4378-AA11-FFC7B4741A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333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C89C-1FE5-409C-8A28-8F68F7B9C14B}" type="datetimeFigureOut">
              <a:rPr lang="he-IL" smtClean="0"/>
              <a:t>ה'/אדר ב/תשפ"ד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E51-56D2-4378-AA11-FFC7B4741A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383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C89C-1FE5-409C-8A28-8F68F7B9C14B}" type="datetimeFigureOut">
              <a:rPr lang="he-IL" smtClean="0"/>
              <a:t>ה'/אדר ב/תשפ"ד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E51-56D2-4378-AA11-FFC7B4741A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860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C89C-1FE5-409C-8A28-8F68F7B9C14B}" type="datetimeFigureOut">
              <a:rPr lang="he-IL" smtClean="0"/>
              <a:t>ה'/אדר ב/תשפ"ד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E51-56D2-4378-AA11-FFC7B4741A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364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C89C-1FE5-409C-8A28-8F68F7B9C14B}" type="datetimeFigureOut">
              <a:rPr lang="he-IL" smtClean="0"/>
              <a:t>ה'/אדר ב/תשפ"ד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8E51-56D2-4378-AA11-FFC7B4741A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7126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2C89C-1FE5-409C-8A28-8F68F7B9C14B}" type="datetimeFigureOut">
              <a:rPr lang="he-IL" smtClean="0"/>
              <a:t>ה'/אדר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88E51-56D2-4378-AA11-FFC7B4741A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002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9.jpg"/><Relationship Id="rId7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11" Type="http://schemas.openxmlformats.org/officeDocument/2006/relationships/image" Target="../media/image14.tmp"/><Relationship Id="rId5" Type="http://schemas.openxmlformats.org/officeDocument/2006/relationships/image" Target="../media/image4.png"/><Relationship Id="rId10" Type="http://schemas.openxmlformats.org/officeDocument/2006/relationships/image" Target="../media/image13.tmp"/><Relationship Id="rId4" Type="http://schemas.openxmlformats.org/officeDocument/2006/relationships/image" Target="../media/image1.wmf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7.w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מעוגל 4"/>
          <p:cNvSpPr/>
          <p:nvPr/>
        </p:nvSpPr>
        <p:spPr>
          <a:xfrm>
            <a:off x="6370484" y="19857"/>
            <a:ext cx="4414058" cy="66252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6857109" y="310803"/>
            <a:ext cx="29510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/>
              <a:t>התארגנות בוקר</a:t>
            </a:r>
            <a:endParaRPr lang="he-IL" sz="2800" b="1" dirty="0"/>
          </a:p>
        </p:txBody>
      </p:sp>
      <p:grpSp>
        <p:nvGrpSpPr>
          <p:cNvPr id="10" name="קבוצה 9"/>
          <p:cNvGrpSpPr/>
          <p:nvPr/>
        </p:nvGrpSpPr>
        <p:grpSpPr>
          <a:xfrm>
            <a:off x="6886894" y="1027983"/>
            <a:ext cx="3436621" cy="864524"/>
            <a:chOff x="8284324" y="1255220"/>
            <a:chExt cx="3436621" cy="864524"/>
          </a:xfrm>
        </p:grpSpPr>
        <p:sp>
          <p:nvSpPr>
            <p:cNvPr id="7" name="מלבן מעוגל 6"/>
            <p:cNvSpPr/>
            <p:nvPr/>
          </p:nvSpPr>
          <p:spPr>
            <a:xfrm>
              <a:off x="1086473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מלבן מעוגל 7"/>
            <p:cNvSpPr/>
            <p:nvPr/>
          </p:nvSpPr>
          <p:spPr>
            <a:xfrm>
              <a:off x="9319259" y="1255221"/>
              <a:ext cx="1366752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מלבן מעוגל 8"/>
            <p:cNvSpPr/>
            <p:nvPr/>
          </p:nvSpPr>
          <p:spPr>
            <a:xfrm>
              <a:off x="8284324" y="1255220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1" name="קבוצה 10"/>
          <p:cNvGrpSpPr/>
          <p:nvPr/>
        </p:nvGrpSpPr>
        <p:grpSpPr>
          <a:xfrm>
            <a:off x="6886893" y="3025833"/>
            <a:ext cx="3443548" cy="864524"/>
            <a:chOff x="8277397" y="1255220"/>
            <a:chExt cx="3443548" cy="864524"/>
          </a:xfrm>
        </p:grpSpPr>
        <p:sp>
          <p:nvSpPr>
            <p:cNvPr id="12" name="מלבן מעוגל 11"/>
            <p:cNvSpPr/>
            <p:nvPr/>
          </p:nvSpPr>
          <p:spPr>
            <a:xfrm>
              <a:off x="1086473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מלבן מעוגל 12"/>
            <p:cNvSpPr/>
            <p:nvPr/>
          </p:nvSpPr>
          <p:spPr>
            <a:xfrm>
              <a:off x="9312332" y="1255221"/>
              <a:ext cx="1373678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לבן מעוגל 13"/>
            <p:cNvSpPr/>
            <p:nvPr/>
          </p:nvSpPr>
          <p:spPr>
            <a:xfrm>
              <a:off x="8277397" y="1255220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5" name="קבוצה 14"/>
          <p:cNvGrpSpPr/>
          <p:nvPr/>
        </p:nvGrpSpPr>
        <p:grpSpPr>
          <a:xfrm>
            <a:off x="6894516" y="2023914"/>
            <a:ext cx="3443547" cy="892471"/>
            <a:chOff x="8794865" y="1227273"/>
            <a:chExt cx="3443547" cy="892471"/>
          </a:xfrm>
        </p:grpSpPr>
        <p:sp>
          <p:nvSpPr>
            <p:cNvPr id="16" name="מלבן מעוגל 15"/>
            <p:cNvSpPr/>
            <p:nvPr/>
          </p:nvSpPr>
          <p:spPr>
            <a:xfrm>
              <a:off x="11382202" y="1227273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מלבן מעוגל 16"/>
            <p:cNvSpPr/>
            <p:nvPr/>
          </p:nvSpPr>
          <p:spPr>
            <a:xfrm>
              <a:off x="9829799" y="1255221"/>
              <a:ext cx="1373678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מלבן מעוגל 17"/>
            <p:cNvSpPr/>
            <p:nvPr/>
          </p:nvSpPr>
          <p:spPr>
            <a:xfrm>
              <a:off x="879486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6886893" y="4010206"/>
            <a:ext cx="3443548" cy="864524"/>
            <a:chOff x="8277397" y="1255220"/>
            <a:chExt cx="3443548" cy="864524"/>
          </a:xfrm>
        </p:grpSpPr>
        <p:sp>
          <p:nvSpPr>
            <p:cNvPr id="20" name="מלבן מעוגל 19"/>
            <p:cNvSpPr/>
            <p:nvPr/>
          </p:nvSpPr>
          <p:spPr>
            <a:xfrm>
              <a:off x="1086473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מלבן מעוגל 20"/>
            <p:cNvSpPr/>
            <p:nvPr/>
          </p:nvSpPr>
          <p:spPr>
            <a:xfrm>
              <a:off x="9312332" y="1255221"/>
              <a:ext cx="1373678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לבן מעוגל 21"/>
            <p:cNvSpPr/>
            <p:nvPr/>
          </p:nvSpPr>
          <p:spPr>
            <a:xfrm>
              <a:off x="8277397" y="1255220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474232" y="1249660"/>
            <a:ext cx="9324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 smtClean="0"/>
              <a:t>הייתי בשירותים</a:t>
            </a:r>
            <a:endParaRPr lang="he-IL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9407238" y="2338824"/>
            <a:ext cx="1034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 smtClean="0"/>
              <a:t>צחצחתי שיניים</a:t>
            </a:r>
            <a:endParaRPr lang="he-IL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484821" y="3427988"/>
            <a:ext cx="822961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/>
              <a:t>התלבשתי</a:t>
            </a:r>
            <a:endParaRPr lang="he-IL" sz="1200" b="1" dirty="0"/>
          </a:p>
        </p:txBody>
      </p:sp>
      <p:grpSp>
        <p:nvGrpSpPr>
          <p:cNvPr id="26" name="קבוצה 25"/>
          <p:cNvGrpSpPr/>
          <p:nvPr/>
        </p:nvGrpSpPr>
        <p:grpSpPr>
          <a:xfrm>
            <a:off x="6894516" y="5040282"/>
            <a:ext cx="3443548" cy="864524"/>
            <a:chOff x="8277397" y="1255220"/>
            <a:chExt cx="3443548" cy="864524"/>
          </a:xfrm>
        </p:grpSpPr>
        <p:sp>
          <p:nvSpPr>
            <p:cNvPr id="27" name="מלבן מעוגל 26"/>
            <p:cNvSpPr/>
            <p:nvPr/>
          </p:nvSpPr>
          <p:spPr>
            <a:xfrm>
              <a:off x="1086473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8" name="מלבן מעוגל 27"/>
            <p:cNvSpPr/>
            <p:nvPr/>
          </p:nvSpPr>
          <p:spPr>
            <a:xfrm>
              <a:off x="9312332" y="1255221"/>
              <a:ext cx="1373678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מלבן מעוגל 28"/>
            <p:cNvSpPr/>
            <p:nvPr/>
          </p:nvSpPr>
          <p:spPr>
            <a:xfrm>
              <a:off x="8277397" y="1255220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499370" y="4305290"/>
            <a:ext cx="69688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/>
              <a:t>אכלתי</a:t>
            </a:r>
            <a:endParaRPr lang="he-IL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362209" y="5225111"/>
            <a:ext cx="10349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 smtClean="0"/>
              <a:t>יצאתי לבית הספר</a:t>
            </a:r>
            <a:endParaRPr lang="he-IL" sz="1200" b="1" dirty="0"/>
          </a:p>
        </p:txBody>
      </p:sp>
      <p:grpSp>
        <p:nvGrpSpPr>
          <p:cNvPr id="35" name="קבוצה 34"/>
          <p:cNvGrpSpPr/>
          <p:nvPr/>
        </p:nvGrpSpPr>
        <p:grpSpPr>
          <a:xfrm>
            <a:off x="9863404" y="5929393"/>
            <a:ext cx="553490" cy="531466"/>
            <a:chOff x="11055927" y="6117867"/>
            <a:chExt cx="553490" cy="531466"/>
          </a:xfrm>
        </p:grpSpPr>
        <p:sp>
          <p:nvSpPr>
            <p:cNvPr id="32" name="אליפסה 31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180619" y="6117867"/>
              <a:ext cx="19396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א</a:t>
              </a:r>
              <a:endParaRPr lang="he-IL" dirty="0"/>
            </a:p>
          </p:txBody>
        </p:sp>
      </p:grpSp>
      <p:grpSp>
        <p:nvGrpSpPr>
          <p:cNvPr id="36" name="קבוצה 35"/>
          <p:cNvGrpSpPr/>
          <p:nvPr/>
        </p:nvGrpSpPr>
        <p:grpSpPr>
          <a:xfrm>
            <a:off x="9203933" y="5929393"/>
            <a:ext cx="553490" cy="540566"/>
            <a:chOff x="11055927" y="6108767"/>
            <a:chExt cx="553490" cy="540566"/>
          </a:xfrm>
        </p:grpSpPr>
        <p:sp>
          <p:nvSpPr>
            <p:cNvPr id="37" name="אליפסה 36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8" name="מלבן 37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9" name="TextBox 38"/>
            <p:cNvSpPr txBox="1"/>
            <p:nvPr/>
          </p:nvSpPr>
          <p:spPr>
            <a:xfrm flipH="1">
              <a:off x="11209703" y="6108767"/>
              <a:ext cx="12711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ב</a:t>
              </a:r>
              <a:endParaRPr lang="he-IL" dirty="0"/>
            </a:p>
          </p:txBody>
        </p:sp>
      </p:grpSp>
      <p:grpSp>
        <p:nvGrpSpPr>
          <p:cNvPr id="48" name="קבוצה 47"/>
          <p:cNvGrpSpPr/>
          <p:nvPr/>
        </p:nvGrpSpPr>
        <p:grpSpPr>
          <a:xfrm>
            <a:off x="8635695" y="6015587"/>
            <a:ext cx="553490" cy="472977"/>
            <a:chOff x="11055927" y="6176356"/>
            <a:chExt cx="553490" cy="472977"/>
          </a:xfrm>
        </p:grpSpPr>
        <p:sp>
          <p:nvSpPr>
            <p:cNvPr id="49" name="אליפסה 48"/>
            <p:cNvSpPr/>
            <p:nvPr/>
          </p:nvSpPr>
          <p:spPr>
            <a:xfrm>
              <a:off x="11055927" y="6176356"/>
              <a:ext cx="349135" cy="3214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ג</a:t>
              </a:r>
            </a:p>
          </p:txBody>
        </p:sp>
        <p:sp>
          <p:nvSpPr>
            <p:cNvPr id="50" name="מלבן 49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56" name="קבוצה 55"/>
          <p:cNvGrpSpPr/>
          <p:nvPr/>
        </p:nvGrpSpPr>
        <p:grpSpPr>
          <a:xfrm>
            <a:off x="8024023" y="6024656"/>
            <a:ext cx="553490" cy="472977"/>
            <a:chOff x="11055927" y="6176356"/>
            <a:chExt cx="553490" cy="472977"/>
          </a:xfrm>
        </p:grpSpPr>
        <p:sp>
          <p:nvSpPr>
            <p:cNvPr id="57" name="אליפסה 56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ד</a:t>
              </a:r>
            </a:p>
          </p:txBody>
        </p:sp>
        <p:sp>
          <p:nvSpPr>
            <p:cNvPr id="58" name="מלבן 57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59" name="קבוצה 58"/>
          <p:cNvGrpSpPr/>
          <p:nvPr/>
        </p:nvGrpSpPr>
        <p:grpSpPr>
          <a:xfrm>
            <a:off x="7384637" y="6032616"/>
            <a:ext cx="553490" cy="472977"/>
            <a:chOff x="11055927" y="6176356"/>
            <a:chExt cx="553490" cy="472977"/>
          </a:xfrm>
        </p:grpSpPr>
        <p:sp>
          <p:nvSpPr>
            <p:cNvPr id="60" name="אליפסה 59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ה</a:t>
              </a:r>
            </a:p>
          </p:txBody>
        </p:sp>
        <p:sp>
          <p:nvSpPr>
            <p:cNvPr id="61" name="מלבן 60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62" name="קבוצה 61"/>
          <p:cNvGrpSpPr/>
          <p:nvPr/>
        </p:nvGrpSpPr>
        <p:grpSpPr>
          <a:xfrm>
            <a:off x="6786116" y="6027415"/>
            <a:ext cx="553490" cy="472977"/>
            <a:chOff x="11055927" y="6176356"/>
            <a:chExt cx="553490" cy="472977"/>
          </a:xfrm>
        </p:grpSpPr>
        <p:sp>
          <p:nvSpPr>
            <p:cNvPr id="63" name="אליפסה 62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ו</a:t>
              </a:r>
            </a:p>
          </p:txBody>
        </p:sp>
        <p:sp>
          <p:nvSpPr>
            <p:cNvPr id="64" name="מלבן 63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65" name="תמונה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97" y="1077225"/>
            <a:ext cx="988595" cy="799349"/>
          </a:xfrm>
          <a:prstGeom prst="rect">
            <a:avLst/>
          </a:prstGeom>
        </p:spPr>
      </p:pic>
      <p:pic>
        <p:nvPicPr>
          <p:cNvPr id="45" name="תמונה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19074">
            <a:off x="6141627" y="1036485"/>
            <a:ext cx="1101615" cy="241380"/>
          </a:xfrm>
          <a:prstGeom prst="rect">
            <a:avLst/>
          </a:prstGeom>
        </p:spPr>
      </p:pic>
      <p:pic>
        <p:nvPicPr>
          <p:cNvPr id="46" name="תמונה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17" y="17864"/>
            <a:ext cx="1067386" cy="104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" name="תמונה 65"/>
          <p:cNvPicPr>
            <a:picLocks noChangeAspect="1"/>
          </p:cNvPicPr>
          <p:nvPr/>
        </p:nvPicPr>
        <p:blipFill rotWithShape="1">
          <a:blip r:embed="rId5"/>
          <a:srcRect l="51950" t="34011" r="26011" b="39053"/>
          <a:stretch/>
        </p:blipFill>
        <p:spPr>
          <a:xfrm>
            <a:off x="8008290" y="2059232"/>
            <a:ext cx="1165162" cy="801049"/>
          </a:xfrm>
          <a:prstGeom prst="rect">
            <a:avLst/>
          </a:prstGeom>
        </p:spPr>
      </p:pic>
      <p:pic>
        <p:nvPicPr>
          <p:cNvPr id="67" name="תמונה 66"/>
          <p:cNvPicPr>
            <a:picLocks noChangeAspect="1"/>
          </p:cNvPicPr>
          <p:nvPr/>
        </p:nvPicPr>
        <p:blipFill rotWithShape="1">
          <a:blip r:embed="rId5"/>
          <a:srcRect l="26678" t="66139" r="51835" b="4477"/>
          <a:stretch/>
        </p:blipFill>
        <p:spPr>
          <a:xfrm>
            <a:off x="8107342" y="3025834"/>
            <a:ext cx="1106062" cy="850816"/>
          </a:xfrm>
          <a:prstGeom prst="rect">
            <a:avLst/>
          </a:prstGeom>
        </p:spPr>
      </p:pic>
      <p:pic>
        <p:nvPicPr>
          <p:cNvPr id="68" name="תמונה 67"/>
          <p:cNvPicPr>
            <a:picLocks noChangeAspect="1"/>
          </p:cNvPicPr>
          <p:nvPr/>
        </p:nvPicPr>
        <p:blipFill rotWithShape="1">
          <a:blip r:embed="rId5"/>
          <a:srcRect l="1994" t="6056" r="76990" b="71711"/>
          <a:stretch/>
        </p:blipFill>
        <p:spPr>
          <a:xfrm>
            <a:off x="7966791" y="4084319"/>
            <a:ext cx="1246613" cy="733750"/>
          </a:xfrm>
          <a:prstGeom prst="rect">
            <a:avLst/>
          </a:prstGeom>
        </p:spPr>
      </p:pic>
      <p:sp>
        <p:nvSpPr>
          <p:cNvPr id="72" name="מלבן מעוגל 71"/>
          <p:cNvSpPr/>
          <p:nvPr/>
        </p:nvSpPr>
        <p:spPr>
          <a:xfrm>
            <a:off x="1661688" y="0"/>
            <a:ext cx="4414058" cy="66252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3" name="TextBox 72"/>
          <p:cNvSpPr txBox="1"/>
          <p:nvPr/>
        </p:nvSpPr>
        <p:spPr>
          <a:xfrm>
            <a:off x="2235596" y="290705"/>
            <a:ext cx="29510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/>
              <a:t>התארגנות ערב</a:t>
            </a:r>
            <a:endParaRPr lang="he-IL" sz="2800" b="1" dirty="0"/>
          </a:p>
        </p:txBody>
      </p:sp>
      <p:grpSp>
        <p:nvGrpSpPr>
          <p:cNvPr id="74" name="קבוצה 73"/>
          <p:cNvGrpSpPr/>
          <p:nvPr/>
        </p:nvGrpSpPr>
        <p:grpSpPr>
          <a:xfrm>
            <a:off x="2178098" y="1008126"/>
            <a:ext cx="3436621" cy="864524"/>
            <a:chOff x="8284324" y="1255220"/>
            <a:chExt cx="3436621" cy="864524"/>
          </a:xfrm>
        </p:grpSpPr>
        <p:sp>
          <p:nvSpPr>
            <p:cNvPr id="75" name="מלבן מעוגל 74"/>
            <p:cNvSpPr/>
            <p:nvPr/>
          </p:nvSpPr>
          <p:spPr>
            <a:xfrm>
              <a:off x="1086473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6" name="מלבן מעוגל 75"/>
            <p:cNvSpPr/>
            <p:nvPr/>
          </p:nvSpPr>
          <p:spPr>
            <a:xfrm>
              <a:off x="9319259" y="1255221"/>
              <a:ext cx="1366752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7" name="מלבן מעוגל 76"/>
            <p:cNvSpPr/>
            <p:nvPr/>
          </p:nvSpPr>
          <p:spPr>
            <a:xfrm>
              <a:off x="8284324" y="1255220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78" name="קבוצה 77"/>
          <p:cNvGrpSpPr/>
          <p:nvPr/>
        </p:nvGrpSpPr>
        <p:grpSpPr>
          <a:xfrm>
            <a:off x="2178097" y="3005976"/>
            <a:ext cx="3443548" cy="864524"/>
            <a:chOff x="8277397" y="1255220"/>
            <a:chExt cx="3443548" cy="864524"/>
          </a:xfrm>
        </p:grpSpPr>
        <p:sp>
          <p:nvSpPr>
            <p:cNvPr id="79" name="מלבן מעוגל 78"/>
            <p:cNvSpPr/>
            <p:nvPr/>
          </p:nvSpPr>
          <p:spPr>
            <a:xfrm>
              <a:off x="1086473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0" name="מלבן מעוגל 79"/>
            <p:cNvSpPr/>
            <p:nvPr/>
          </p:nvSpPr>
          <p:spPr>
            <a:xfrm>
              <a:off x="9312332" y="1255221"/>
              <a:ext cx="1373678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1" name="מלבן מעוגל 80"/>
            <p:cNvSpPr/>
            <p:nvPr/>
          </p:nvSpPr>
          <p:spPr>
            <a:xfrm>
              <a:off x="8277397" y="1255220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82" name="קבוצה 81"/>
          <p:cNvGrpSpPr/>
          <p:nvPr/>
        </p:nvGrpSpPr>
        <p:grpSpPr>
          <a:xfrm>
            <a:off x="2185720" y="2004057"/>
            <a:ext cx="3443547" cy="892471"/>
            <a:chOff x="8794865" y="1227273"/>
            <a:chExt cx="3443547" cy="892471"/>
          </a:xfrm>
        </p:grpSpPr>
        <p:sp>
          <p:nvSpPr>
            <p:cNvPr id="83" name="מלבן מעוגל 82"/>
            <p:cNvSpPr/>
            <p:nvPr/>
          </p:nvSpPr>
          <p:spPr>
            <a:xfrm>
              <a:off x="11382202" y="1227273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4" name="מלבן מעוגל 83"/>
            <p:cNvSpPr/>
            <p:nvPr/>
          </p:nvSpPr>
          <p:spPr>
            <a:xfrm>
              <a:off x="9829799" y="1255221"/>
              <a:ext cx="1373678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5" name="מלבן מעוגל 84"/>
            <p:cNvSpPr/>
            <p:nvPr/>
          </p:nvSpPr>
          <p:spPr>
            <a:xfrm>
              <a:off x="879486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86" name="קבוצה 85"/>
          <p:cNvGrpSpPr/>
          <p:nvPr/>
        </p:nvGrpSpPr>
        <p:grpSpPr>
          <a:xfrm>
            <a:off x="2178097" y="3990349"/>
            <a:ext cx="3443548" cy="864524"/>
            <a:chOff x="8277397" y="1255220"/>
            <a:chExt cx="3443548" cy="864524"/>
          </a:xfrm>
        </p:grpSpPr>
        <p:sp>
          <p:nvSpPr>
            <p:cNvPr id="87" name="מלבן מעוגל 86"/>
            <p:cNvSpPr/>
            <p:nvPr/>
          </p:nvSpPr>
          <p:spPr>
            <a:xfrm>
              <a:off x="1086473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8" name="מלבן מעוגל 87"/>
            <p:cNvSpPr/>
            <p:nvPr/>
          </p:nvSpPr>
          <p:spPr>
            <a:xfrm>
              <a:off x="9312332" y="1255221"/>
              <a:ext cx="1373678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9" name="מלבן מעוגל 88"/>
            <p:cNvSpPr/>
            <p:nvPr/>
          </p:nvSpPr>
          <p:spPr>
            <a:xfrm>
              <a:off x="8277397" y="1255220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4765436" y="1229803"/>
            <a:ext cx="932412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 smtClean="0"/>
              <a:t>אכלתי</a:t>
            </a:r>
            <a:endParaRPr lang="he-IL" sz="1200" b="1" dirty="0"/>
          </a:p>
        </p:txBody>
      </p:sp>
      <p:grpSp>
        <p:nvGrpSpPr>
          <p:cNvPr id="91" name="קבוצה 90"/>
          <p:cNvGrpSpPr/>
          <p:nvPr/>
        </p:nvGrpSpPr>
        <p:grpSpPr>
          <a:xfrm>
            <a:off x="2185720" y="5020425"/>
            <a:ext cx="3443548" cy="864524"/>
            <a:chOff x="8277397" y="1255220"/>
            <a:chExt cx="3443548" cy="864524"/>
          </a:xfrm>
        </p:grpSpPr>
        <p:sp>
          <p:nvSpPr>
            <p:cNvPr id="92" name="מלבן מעוגל 91"/>
            <p:cNvSpPr/>
            <p:nvPr/>
          </p:nvSpPr>
          <p:spPr>
            <a:xfrm>
              <a:off x="1086473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3" name="מלבן מעוגל 92"/>
            <p:cNvSpPr/>
            <p:nvPr/>
          </p:nvSpPr>
          <p:spPr>
            <a:xfrm>
              <a:off x="9312332" y="1255221"/>
              <a:ext cx="1373678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4" name="מלבן מעוגל 93"/>
            <p:cNvSpPr/>
            <p:nvPr/>
          </p:nvSpPr>
          <p:spPr>
            <a:xfrm>
              <a:off x="8277397" y="1255220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95" name="קבוצה 94"/>
          <p:cNvGrpSpPr/>
          <p:nvPr/>
        </p:nvGrpSpPr>
        <p:grpSpPr>
          <a:xfrm>
            <a:off x="5154608" y="5909536"/>
            <a:ext cx="553490" cy="531466"/>
            <a:chOff x="11055927" y="6117867"/>
            <a:chExt cx="553490" cy="531466"/>
          </a:xfrm>
        </p:grpSpPr>
        <p:sp>
          <p:nvSpPr>
            <p:cNvPr id="96" name="אליפסה 95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7" name="מלבן 96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1180619" y="6117867"/>
              <a:ext cx="19396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א</a:t>
              </a:r>
              <a:endParaRPr lang="he-IL" dirty="0"/>
            </a:p>
          </p:txBody>
        </p:sp>
      </p:grpSp>
      <p:grpSp>
        <p:nvGrpSpPr>
          <p:cNvPr id="99" name="קבוצה 98"/>
          <p:cNvGrpSpPr/>
          <p:nvPr/>
        </p:nvGrpSpPr>
        <p:grpSpPr>
          <a:xfrm>
            <a:off x="4495137" y="5909536"/>
            <a:ext cx="553490" cy="540566"/>
            <a:chOff x="11055927" y="6108767"/>
            <a:chExt cx="553490" cy="540566"/>
          </a:xfrm>
        </p:grpSpPr>
        <p:sp>
          <p:nvSpPr>
            <p:cNvPr id="100" name="אליפסה 99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1" name="מלבן 100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2" name="TextBox 101"/>
            <p:cNvSpPr txBox="1"/>
            <p:nvPr/>
          </p:nvSpPr>
          <p:spPr>
            <a:xfrm flipH="1">
              <a:off x="11209703" y="6108767"/>
              <a:ext cx="12711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ב</a:t>
              </a:r>
              <a:endParaRPr lang="he-IL" dirty="0"/>
            </a:p>
          </p:txBody>
        </p:sp>
      </p:grpSp>
      <p:grpSp>
        <p:nvGrpSpPr>
          <p:cNvPr id="103" name="קבוצה 102"/>
          <p:cNvGrpSpPr/>
          <p:nvPr/>
        </p:nvGrpSpPr>
        <p:grpSpPr>
          <a:xfrm>
            <a:off x="3926899" y="5995730"/>
            <a:ext cx="553490" cy="472977"/>
            <a:chOff x="11055927" y="6176356"/>
            <a:chExt cx="553490" cy="472977"/>
          </a:xfrm>
        </p:grpSpPr>
        <p:sp>
          <p:nvSpPr>
            <p:cNvPr id="104" name="אליפסה 103"/>
            <p:cNvSpPr/>
            <p:nvPr/>
          </p:nvSpPr>
          <p:spPr>
            <a:xfrm>
              <a:off x="11055927" y="6176356"/>
              <a:ext cx="349135" cy="3214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ג</a:t>
              </a:r>
            </a:p>
          </p:txBody>
        </p:sp>
        <p:sp>
          <p:nvSpPr>
            <p:cNvPr id="105" name="מלבן 104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06" name="קבוצה 105"/>
          <p:cNvGrpSpPr/>
          <p:nvPr/>
        </p:nvGrpSpPr>
        <p:grpSpPr>
          <a:xfrm>
            <a:off x="3315227" y="6004799"/>
            <a:ext cx="553490" cy="472977"/>
            <a:chOff x="11055927" y="6176356"/>
            <a:chExt cx="553490" cy="472977"/>
          </a:xfrm>
        </p:grpSpPr>
        <p:sp>
          <p:nvSpPr>
            <p:cNvPr id="107" name="אליפסה 106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ד</a:t>
              </a:r>
            </a:p>
          </p:txBody>
        </p:sp>
        <p:sp>
          <p:nvSpPr>
            <p:cNvPr id="108" name="מלבן 107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09" name="קבוצה 108"/>
          <p:cNvGrpSpPr/>
          <p:nvPr/>
        </p:nvGrpSpPr>
        <p:grpSpPr>
          <a:xfrm>
            <a:off x="2675841" y="6012759"/>
            <a:ext cx="553490" cy="472977"/>
            <a:chOff x="11055927" y="6176356"/>
            <a:chExt cx="553490" cy="472977"/>
          </a:xfrm>
        </p:grpSpPr>
        <p:sp>
          <p:nvSpPr>
            <p:cNvPr id="110" name="אליפסה 109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ה</a:t>
              </a:r>
            </a:p>
          </p:txBody>
        </p:sp>
        <p:sp>
          <p:nvSpPr>
            <p:cNvPr id="111" name="מלבן 110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12" name="קבוצה 111"/>
          <p:cNvGrpSpPr/>
          <p:nvPr/>
        </p:nvGrpSpPr>
        <p:grpSpPr>
          <a:xfrm>
            <a:off x="2077320" y="6007558"/>
            <a:ext cx="553490" cy="472977"/>
            <a:chOff x="11055927" y="6176356"/>
            <a:chExt cx="553490" cy="472977"/>
          </a:xfrm>
        </p:grpSpPr>
        <p:sp>
          <p:nvSpPr>
            <p:cNvPr id="113" name="אליפסה 112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ו</a:t>
              </a:r>
            </a:p>
          </p:txBody>
        </p:sp>
        <p:sp>
          <p:nvSpPr>
            <p:cNvPr id="114" name="מלבן 113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17" name="תמונה 1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19074">
            <a:off x="1549210" y="1013807"/>
            <a:ext cx="1101615" cy="24138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58" y="258169"/>
            <a:ext cx="1009368" cy="62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TextBox 39"/>
          <p:cNvSpPr txBox="1"/>
          <p:nvPr/>
        </p:nvSpPr>
        <p:spPr>
          <a:xfrm>
            <a:off x="4758509" y="2265682"/>
            <a:ext cx="85621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/>
              <a:t>התקלחתי</a:t>
            </a:r>
            <a:endParaRPr lang="he-IL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738976" y="3236883"/>
            <a:ext cx="8757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 smtClean="0"/>
              <a:t>לבשתי פיג'מה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611849" y="4217785"/>
            <a:ext cx="10962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 smtClean="0"/>
              <a:t>צחצחתי שיניים</a:t>
            </a:r>
            <a:endParaRPr lang="he-IL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940260" y="5306752"/>
            <a:ext cx="60828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 smtClean="0"/>
              <a:t>לילה טוב</a:t>
            </a:r>
            <a:endParaRPr lang="he-IL" sz="1200" b="1" dirty="0"/>
          </a:p>
        </p:txBody>
      </p:sp>
      <p:pic>
        <p:nvPicPr>
          <p:cNvPr id="118" name="תמונה 117"/>
          <p:cNvPicPr>
            <a:picLocks noChangeAspect="1"/>
          </p:cNvPicPr>
          <p:nvPr/>
        </p:nvPicPr>
        <p:blipFill rotWithShape="1">
          <a:blip r:embed="rId5"/>
          <a:srcRect l="1994" t="6056" r="76990" b="71711"/>
          <a:stretch/>
        </p:blipFill>
        <p:spPr>
          <a:xfrm>
            <a:off x="3273102" y="1093369"/>
            <a:ext cx="1246613" cy="733750"/>
          </a:xfrm>
          <a:prstGeom prst="rect">
            <a:avLst/>
          </a:prstGeom>
        </p:spPr>
      </p:pic>
      <p:pic>
        <p:nvPicPr>
          <p:cNvPr id="119" name="תמונה 118"/>
          <p:cNvPicPr>
            <a:picLocks noChangeAspect="1"/>
          </p:cNvPicPr>
          <p:nvPr/>
        </p:nvPicPr>
        <p:blipFill rotWithShape="1">
          <a:blip r:embed="rId5"/>
          <a:srcRect l="26678" t="66139" r="51835" b="4477"/>
          <a:stretch/>
        </p:blipFill>
        <p:spPr>
          <a:xfrm>
            <a:off x="3315686" y="2996533"/>
            <a:ext cx="1106062" cy="850816"/>
          </a:xfrm>
          <a:prstGeom prst="rect">
            <a:avLst/>
          </a:prstGeom>
        </p:spPr>
      </p:pic>
      <p:pic>
        <p:nvPicPr>
          <p:cNvPr id="120" name="תמונה 119"/>
          <p:cNvPicPr>
            <a:picLocks noChangeAspect="1"/>
          </p:cNvPicPr>
          <p:nvPr/>
        </p:nvPicPr>
        <p:blipFill rotWithShape="1">
          <a:blip r:embed="rId5"/>
          <a:srcRect l="51950" t="34011" r="26011" b="39053"/>
          <a:stretch/>
        </p:blipFill>
        <p:spPr>
          <a:xfrm>
            <a:off x="3286136" y="4016784"/>
            <a:ext cx="1165162" cy="801049"/>
          </a:xfrm>
          <a:prstGeom prst="rect">
            <a:avLst/>
          </a:prstGeom>
        </p:spPr>
      </p:pic>
      <p:pic>
        <p:nvPicPr>
          <p:cNvPr id="121" name="תמונה 120"/>
          <p:cNvPicPr>
            <a:picLocks noChangeAspect="1"/>
          </p:cNvPicPr>
          <p:nvPr/>
        </p:nvPicPr>
        <p:blipFill rotWithShape="1">
          <a:blip r:embed="rId5"/>
          <a:srcRect l="55817" t="67406" r="31550" b="5989"/>
          <a:stretch/>
        </p:blipFill>
        <p:spPr>
          <a:xfrm>
            <a:off x="8456779" y="5088603"/>
            <a:ext cx="663150" cy="785579"/>
          </a:xfrm>
          <a:prstGeom prst="rect">
            <a:avLst/>
          </a:prstGeom>
        </p:spPr>
      </p:pic>
      <p:pic>
        <p:nvPicPr>
          <p:cNvPr id="69" name="תמונה 68"/>
          <p:cNvPicPr>
            <a:picLocks noChangeAspect="1"/>
          </p:cNvPicPr>
          <p:nvPr/>
        </p:nvPicPr>
        <p:blipFill rotWithShape="1">
          <a:blip r:embed="rId5"/>
          <a:srcRect l="6032" t="33790" r="80936" b="38409"/>
          <a:stretch/>
        </p:blipFill>
        <p:spPr>
          <a:xfrm>
            <a:off x="8616289" y="5440286"/>
            <a:ext cx="205408" cy="246490"/>
          </a:xfrm>
          <a:prstGeom prst="rect">
            <a:avLst/>
          </a:prstGeom>
        </p:spPr>
      </p:pic>
      <p:pic>
        <p:nvPicPr>
          <p:cNvPr id="122" name="מציין מיקום תוכן 6"/>
          <p:cNvPicPr>
            <a:picLocks noChangeAspect="1"/>
          </p:cNvPicPr>
          <p:nvPr/>
        </p:nvPicPr>
        <p:blipFill rotWithShape="1">
          <a:blip r:embed="rId5"/>
          <a:srcRect l="29224" t="33314" r="53797" b="38985"/>
          <a:stretch/>
        </p:blipFill>
        <p:spPr>
          <a:xfrm>
            <a:off x="3441470" y="2066852"/>
            <a:ext cx="851770" cy="781688"/>
          </a:xfrm>
          <a:prstGeom prst="rect">
            <a:avLst/>
          </a:prstGeom>
        </p:spPr>
      </p:pic>
      <p:pic>
        <p:nvPicPr>
          <p:cNvPr id="51" name="תמונה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70" y="5140875"/>
            <a:ext cx="1348650" cy="67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5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מעוגל 8"/>
          <p:cNvSpPr/>
          <p:nvPr/>
        </p:nvSpPr>
        <p:spPr>
          <a:xfrm>
            <a:off x="2950489" y="96261"/>
            <a:ext cx="4414058" cy="66252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3682009" y="353975"/>
            <a:ext cx="29510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/>
              <a:t>רחצה</a:t>
            </a:r>
            <a:endParaRPr lang="he-IL" sz="2800" b="1" dirty="0"/>
          </a:p>
        </p:txBody>
      </p:sp>
      <p:grpSp>
        <p:nvGrpSpPr>
          <p:cNvPr id="11" name="קבוצה 10"/>
          <p:cNvGrpSpPr/>
          <p:nvPr/>
        </p:nvGrpSpPr>
        <p:grpSpPr>
          <a:xfrm>
            <a:off x="3624511" y="1071396"/>
            <a:ext cx="3436621" cy="864524"/>
            <a:chOff x="8284324" y="1255220"/>
            <a:chExt cx="3436621" cy="864524"/>
          </a:xfrm>
        </p:grpSpPr>
        <p:sp>
          <p:nvSpPr>
            <p:cNvPr id="12" name="מלבן מעוגל 11"/>
            <p:cNvSpPr/>
            <p:nvPr/>
          </p:nvSpPr>
          <p:spPr>
            <a:xfrm>
              <a:off x="1086473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מלבן מעוגל 12"/>
            <p:cNvSpPr/>
            <p:nvPr/>
          </p:nvSpPr>
          <p:spPr>
            <a:xfrm>
              <a:off x="9319259" y="1255221"/>
              <a:ext cx="1366752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לבן מעוגל 13"/>
            <p:cNvSpPr/>
            <p:nvPr/>
          </p:nvSpPr>
          <p:spPr>
            <a:xfrm>
              <a:off x="8284324" y="1255220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5" name="קבוצה 14"/>
          <p:cNvGrpSpPr/>
          <p:nvPr/>
        </p:nvGrpSpPr>
        <p:grpSpPr>
          <a:xfrm>
            <a:off x="3624510" y="3069246"/>
            <a:ext cx="3443548" cy="864524"/>
            <a:chOff x="8277397" y="1255220"/>
            <a:chExt cx="3443548" cy="864524"/>
          </a:xfrm>
        </p:grpSpPr>
        <p:sp>
          <p:nvSpPr>
            <p:cNvPr id="16" name="מלבן מעוגל 15"/>
            <p:cNvSpPr/>
            <p:nvPr/>
          </p:nvSpPr>
          <p:spPr>
            <a:xfrm>
              <a:off x="1086473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מלבן מעוגל 16"/>
            <p:cNvSpPr/>
            <p:nvPr/>
          </p:nvSpPr>
          <p:spPr>
            <a:xfrm>
              <a:off x="9312332" y="1255221"/>
              <a:ext cx="1373678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מלבן מעוגל 17"/>
            <p:cNvSpPr/>
            <p:nvPr/>
          </p:nvSpPr>
          <p:spPr>
            <a:xfrm>
              <a:off x="8277397" y="1255220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3632133" y="2067327"/>
            <a:ext cx="3443547" cy="892471"/>
            <a:chOff x="8794865" y="1227273"/>
            <a:chExt cx="3443547" cy="892471"/>
          </a:xfrm>
        </p:grpSpPr>
        <p:sp>
          <p:nvSpPr>
            <p:cNvPr id="20" name="מלבן מעוגל 19"/>
            <p:cNvSpPr/>
            <p:nvPr/>
          </p:nvSpPr>
          <p:spPr>
            <a:xfrm>
              <a:off x="11382202" y="1227273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מלבן מעוגל 20"/>
            <p:cNvSpPr/>
            <p:nvPr/>
          </p:nvSpPr>
          <p:spPr>
            <a:xfrm>
              <a:off x="9829799" y="1255221"/>
              <a:ext cx="1373678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לבן מעוגל 21"/>
            <p:cNvSpPr/>
            <p:nvPr/>
          </p:nvSpPr>
          <p:spPr>
            <a:xfrm>
              <a:off x="879486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" name="קבוצה 22"/>
          <p:cNvGrpSpPr/>
          <p:nvPr/>
        </p:nvGrpSpPr>
        <p:grpSpPr>
          <a:xfrm>
            <a:off x="3632133" y="4095329"/>
            <a:ext cx="3443548" cy="864524"/>
            <a:chOff x="8277397" y="1255220"/>
            <a:chExt cx="3443548" cy="864524"/>
          </a:xfrm>
        </p:grpSpPr>
        <p:sp>
          <p:nvSpPr>
            <p:cNvPr id="24" name="מלבן מעוגל 23"/>
            <p:cNvSpPr/>
            <p:nvPr/>
          </p:nvSpPr>
          <p:spPr>
            <a:xfrm>
              <a:off x="1086473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5" name="מלבן מעוגל 24"/>
            <p:cNvSpPr/>
            <p:nvPr/>
          </p:nvSpPr>
          <p:spPr>
            <a:xfrm>
              <a:off x="9312332" y="1255221"/>
              <a:ext cx="1373678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6" name="מלבן מעוגל 25"/>
            <p:cNvSpPr/>
            <p:nvPr/>
          </p:nvSpPr>
          <p:spPr>
            <a:xfrm>
              <a:off x="8277397" y="1255220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3632133" y="5083695"/>
            <a:ext cx="3443548" cy="864524"/>
            <a:chOff x="8277397" y="1255220"/>
            <a:chExt cx="3443548" cy="864524"/>
          </a:xfrm>
        </p:grpSpPr>
        <p:sp>
          <p:nvSpPr>
            <p:cNvPr id="28" name="מלבן מעוגל 27"/>
            <p:cNvSpPr/>
            <p:nvPr/>
          </p:nvSpPr>
          <p:spPr>
            <a:xfrm>
              <a:off x="10864735" y="1255221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מלבן מעוגל 28"/>
            <p:cNvSpPr/>
            <p:nvPr/>
          </p:nvSpPr>
          <p:spPr>
            <a:xfrm>
              <a:off x="9312332" y="1255221"/>
              <a:ext cx="1373678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מעוגל 29"/>
            <p:cNvSpPr/>
            <p:nvPr/>
          </p:nvSpPr>
          <p:spPr>
            <a:xfrm>
              <a:off x="8277397" y="1255220"/>
              <a:ext cx="856210" cy="864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1" name="קבוצה 30"/>
          <p:cNvGrpSpPr/>
          <p:nvPr/>
        </p:nvGrpSpPr>
        <p:grpSpPr>
          <a:xfrm>
            <a:off x="6601021" y="5972806"/>
            <a:ext cx="553490" cy="531466"/>
            <a:chOff x="11055927" y="6117867"/>
            <a:chExt cx="553490" cy="531466"/>
          </a:xfrm>
        </p:grpSpPr>
        <p:sp>
          <p:nvSpPr>
            <p:cNvPr id="32" name="אליפסה 31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180619" y="6117867"/>
              <a:ext cx="19396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א</a:t>
              </a:r>
              <a:endParaRPr lang="he-IL" dirty="0"/>
            </a:p>
          </p:txBody>
        </p:sp>
      </p:grpSp>
      <p:grpSp>
        <p:nvGrpSpPr>
          <p:cNvPr id="35" name="קבוצה 34"/>
          <p:cNvGrpSpPr/>
          <p:nvPr/>
        </p:nvGrpSpPr>
        <p:grpSpPr>
          <a:xfrm>
            <a:off x="5941550" y="5989432"/>
            <a:ext cx="553490" cy="540566"/>
            <a:chOff x="11055927" y="6108767"/>
            <a:chExt cx="553490" cy="540566"/>
          </a:xfrm>
        </p:grpSpPr>
        <p:sp>
          <p:nvSpPr>
            <p:cNvPr id="36" name="אליפסה 35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7" name="מלבן 36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8" name="TextBox 37"/>
            <p:cNvSpPr txBox="1"/>
            <p:nvPr/>
          </p:nvSpPr>
          <p:spPr>
            <a:xfrm flipH="1">
              <a:off x="11209703" y="6108767"/>
              <a:ext cx="12711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ב</a:t>
              </a:r>
              <a:endParaRPr lang="he-IL" dirty="0"/>
            </a:p>
          </p:txBody>
        </p:sp>
      </p:grpSp>
      <p:grpSp>
        <p:nvGrpSpPr>
          <p:cNvPr id="39" name="קבוצה 38"/>
          <p:cNvGrpSpPr/>
          <p:nvPr/>
        </p:nvGrpSpPr>
        <p:grpSpPr>
          <a:xfrm>
            <a:off x="5373312" y="6059000"/>
            <a:ext cx="553490" cy="472977"/>
            <a:chOff x="11055927" y="6176356"/>
            <a:chExt cx="553490" cy="472977"/>
          </a:xfrm>
        </p:grpSpPr>
        <p:sp>
          <p:nvSpPr>
            <p:cNvPr id="40" name="אליפסה 39"/>
            <p:cNvSpPr/>
            <p:nvPr/>
          </p:nvSpPr>
          <p:spPr>
            <a:xfrm>
              <a:off x="11055927" y="6176356"/>
              <a:ext cx="349135" cy="3214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ג</a:t>
              </a:r>
            </a:p>
          </p:txBody>
        </p:sp>
        <p:sp>
          <p:nvSpPr>
            <p:cNvPr id="41" name="מלבן 40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2" name="קבוצה 41"/>
          <p:cNvGrpSpPr/>
          <p:nvPr/>
        </p:nvGrpSpPr>
        <p:grpSpPr>
          <a:xfrm>
            <a:off x="4761640" y="6068069"/>
            <a:ext cx="553490" cy="472977"/>
            <a:chOff x="11055927" y="6176356"/>
            <a:chExt cx="553490" cy="472977"/>
          </a:xfrm>
        </p:grpSpPr>
        <p:sp>
          <p:nvSpPr>
            <p:cNvPr id="43" name="אליפסה 42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ד</a:t>
              </a:r>
            </a:p>
          </p:txBody>
        </p:sp>
        <p:sp>
          <p:nvSpPr>
            <p:cNvPr id="44" name="מלבן 43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5" name="קבוצה 44"/>
          <p:cNvGrpSpPr/>
          <p:nvPr/>
        </p:nvGrpSpPr>
        <p:grpSpPr>
          <a:xfrm>
            <a:off x="4122254" y="6076029"/>
            <a:ext cx="553490" cy="472977"/>
            <a:chOff x="11055927" y="6176356"/>
            <a:chExt cx="553490" cy="472977"/>
          </a:xfrm>
        </p:grpSpPr>
        <p:sp>
          <p:nvSpPr>
            <p:cNvPr id="46" name="אליפסה 45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ה</a:t>
              </a:r>
            </a:p>
          </p:txBody>
        </p:sp>
        <p:sp>
          <p:nvSpPr>
            <p:cNvPr id="47" name="מלבן 46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8" name="קבוצה 47"/>
          <p:cNvGrpSpPr/>
          <p:nvPr/>
        </p:nvGrpSpPr>
        <p:grpSpPr>
          <a:xfrm>
            <a:off x="3523733" y="6070828"/>
            <a:ext cx="553490" cy="472977"/>
            <a:chOff x="11055927" y="6176356"/>
            <a:chExt cx="553490" cy="472977"/>
          </a:xfrm>
        </p:grpSpPr>
        <p:sp>
          <p:nvSpPr>
            <p:cNvPr id="49" name="אליפסה 48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ו</a:t>
              </a:r>
            </a:p>
          </p:txBody>
        </p:sp>
        <p:sp>
          <p:nvSpPr>
            <p:cNvPr id="50" name="מלבן 49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51" name="תמונה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19074">
            <a:off x="2995623" y="1077077"/>
            <a:ext cx="1101615" cy="241380"/>
          </a:xfrm>
          <a:prstGeom prst="rect">
            <a:avLst/>
          </a:prstGeom>
        </p:spPr>
      </p:pic>
      <p:pic>
        <p:nvPicPr>
          <p:cNvPr id="54" name="מציין מיקום תוכן 6"/>
          <p:cNvPicPr>
            <a:picLocks noChangeAspect="1"/>
          </p:cNvPicPr>
          <p:nvPr/>
        </p:nvPicPr>
        <p:blipFill rotWithShape="1">
          <a:blip r:embed="rId3"/>
          <a:srcRect l="29224" t="33314" r="53797" b="38985"/>
          <a:stretch/>
        </p:blipFill>
        <p:spPr>
          <a:xfrm>
            <a:off x="4613010" y="217561"/>
            <a:ext cx="851770" cy="78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TextBox 54"/>
          <p:cNvSpPr txBox="1"/>
          <p:nvPr/>
        </p:nvSpPr>
        <p:spPr>
          <a:xfrm>
            <a:off x="6290685" y="1327031"/>
            <a:ext cx="7773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/>
              <a:t>פשטתי בגדים</a:t>
            </a:r>
            <a:endParaRPr lang="he-IL" sz="1200" b="1" dirty="0"/>
          </a:p>
        </p:txBody>
      </p:sp>
      <p:pic>
        <p:nvPicPr>
          <p:cNvPr id="61" name="תמונה 60"/>
          <p:cNvPicPr>
            <a:picLocks noChangeAspect="1"/>
          </p:cNvPicPr>
          <p:nvPr/>
        </p:nvPicPr>
        <p:blipFill rotWithShape="1">
          <a:blip r:embed="rId3"/>
          <a:srcRect l="26678" t="66139" r="51835" b="4477"/>
          <a:stretch/>
        </p:blipFill>
        <p:spPr>
          <a:xfrm>
            <a:off x="4762099" y="1064000"/>
            <a:ext cx="1106062" cy="850816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163150" y="3247825"/>
            <a:ext cx="8757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 smtClean="0"/>
              <a:t>חפפתי את השיער</a:t>
            </a:r>
            <a:endParaRPr lang="he-IL" sz="12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6185389" y="2295961"/>
            <a:ext cx="96912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/>
              <a:t>פתחתי את ברז המים</a:t>
            </a:r>
          </a:p>
          <a:p>
            <a:endParaRPr lang="he-IL" dirty="0"/>
          </a:p>
        </p:txBody>
      </p:sp>
      <p:sp>
        <p:nvSpPr>
          <p:cNvPr id="65" name="TextBox 64"/>
          <p:cNvSpPr txBox="1"/>
          <p:nvPr/>
        </p:nvSpPr>
        <p:spPr>
          <a:xfrm>
            <a:off x="6340214" y="4350616"/>
            <a:ext cx="6594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 smtClean="0"/>
              <a:t>סיבנתי את הגוף</a:t>
            </a:r>
            <a:endParaRPr lang="he-IL" sz="12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6290685" y="5268209"/>
            <a:ext cx="8638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 smtClean="0"/>
              <a:t>התנגבתי והתלבשתי</a:t>
            </a:r>
            <a:endParaRPr lang="he-IL" sz="1200" b="1" dirty="0"/>
          </a:p>
        </p:txBody>
      </p:sp>
      <p:pic>
        <p:nvPicPr>
          <p:cNvPr id="67" name="מציין מיקום תוכן 6"/>
          <p:cNvPicPr>
            <a:picLocks noChangeAspect="1"/>
          </p:cNvPicPr>
          <p:nvPr/>
        </p:nvPicPr>
        <p:blipFill rotWithShape="1">
          <a:blip r:embed="rId3"/>
          <a:srcRect l="29224" t="33314" r="53797" b="38985"/>
          <a:stretch/>
        </p:blipFill>
        <p:spPr>
          <a:xfrm>
            <a:off x="4903713" y="3087813"/>
            <a:ext cx="851770" cy="781688"/>
          </a:xfrm>
          <a:prstGeom prst="rect">
            <a:avLst/>
          </a:prstGeom>
        </p:spPr>
      </p:pic>
      <p:pic>
        <p:nvPicPr>
          <p:cNvPr id="68" name="תמונה 67"/>
          <p:cNvPicPr>
            <a:picLocks noChangeAspect="1"/>
          </p:cNvPicPr>
          <p:nvPr/>
        </p:nvPicPr>
        <p:blipFill rotWithShape="1">
          <a:blip r:embed="rId3"/>
          <a:srcRect l="29169" t="6238" r="52756" b="72340"/>
          <a:stretch/>
        </p:blipFill>
        <p:spPr>
          <a:xfrm>
            <a:off x="4745701" y="4163966"/>
            <a:ext cx="1108908" cy="739272"/>
          </a:xfrm>
          <a:prstGeom prst="rect">
            <a:avLst/>
          </a:prstGeom>
        </p:spPr>
      </p:pic>
      <p:pic>
        <p:nvPicPr>
          <p:cNvPr id="70" name="תמונה 69"/>
          <p:cNvPicPr>
            <a:picLocks noChangeAspect="1"/>
          </p:cNvPicPr>
          <p:nvPr/>
        </p:nvPicPr>
        <p:blipFill rotWithShape="1">
          <a:blip r:embed="rId3"/>
          <a:srcRect l="26678" t="66139" r="51835" b="4477"/>
          <a:stretch/>
        </p:blipFill>
        <p:spPr>
          <a:xfrm>
            <a:off x="4744836" y="5088960"/>
            <a:ext cx="1106062" cy="850816"/>
          </a:xfrm>
          <a:prstGeom prst="rect">
            <a:avLst/>
          </a:prstGeom>
        </p:spPr>
      </p:pic>
      <p:pic>
        <p:nvPicPr>
          <p:cNvPr id="69" name="תמונה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98" y="5360614"/>
            <a:ext cx="467805" cy="403154"/>
          </a:xfrm>
          <a:prstGeom prst="rect">
            <a:avLst/>
          </a:prstGeom>
        </p:spPr>
      </p:pic>
      <p:pic>
        <p:nvPicPr>
          <p:cNvPr id="72" name="תמונה 71"/>
          <p:cNvPicPr>
            <a:picLocks noChangeAspect="1"/>
          </p:cNvPicPr>
          <p:nvPr/>
        </p:nvPicPr>
        <p:blipFill rotWithShape="1">
          <a:blip r:embed="rId3"/>
          <a:srcRect l="36057" t="33315" r="52670" b="55628"/>
          <a:stretch/>
        </p:blipFill>
        <p:spPr>
          <a:xfrm>
            <a:off x="4707544" y="2346788"/>
            <a:ext cx="909607" cy="57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8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7414954" y="87053"/>
            <a:ext cx="4247804" cy="669174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חומש 5"/>
          <p:cNvSpPr/>
          <p:nvPr/>
        </p:nvSpPr>
        <p:spPr>
          <a:xfrm>
            <a:off x="7414954" y="300470"/>
            <a:ext cx="3646920" cy="673331"/>
          </a:xfrm>
          <a:prstGeom prst="homePlat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/>
          <p:cNvSpPr txBox="1"/>
          <p:nvPr/>
        </p:nvSpPr>
        <p:spPr>
          <a:xfrm>
            <a:off x="7229994" y="327470"/>
            <a:ext cx="29510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ima" panose="00000700000000000000" pitchFamily="2" charset="-79"/>
              </a:rPr>
              <a:t>התארגנות בוקר</a:t>
            </a:r>
            <a:endParaRPr lang="he-IL" sz="36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ima" panose="00000700000000000000" pitchFamily="2" charset="-79"/>
            </a:endParaRPr>
          </a:p>
        </p:txBody>
      </p:sp>
      <p:grpSp>
        <p:nvGrpSpPr>
          <p:cNvPr id="36" name="קבוצה 35"/>
          <p:cNvGrpSpPr/>
          <p:nvPr/>
        </p:nvGrpSpPr>
        <p:grpSpPr>
          <a:xfrm>
            <a:off x="10818035" y="6135995"/>
            <a:ext cx="553490" cy="472977"/>
            <a:chOff x="11055927" y="6176356"/>
            <a:chExt cx="553490" cy="472977"/>
          </a:xfrm>
        </p:grpSpPr>
        <p:sp>
          <p:nvSpPr>
            <p:cNvPr id="37" name="אליפסה 36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 smtClean="0">
                  <a:solidFill>
                    <a:schemeClr val="tx1"/>
                  </a:solidFill>
                </a:rPr>
                <a:t>א</a:t>
              </a:r>
              <a:endParaRPr lang="he-IL" dirty="0">
                <a:solidFill>
                  <a:schemeClr val="tx1"/>
                </a:solidFill>
              </a:endParaRPr>
            </a:p>
          </p:txBody>
        </p:sp>
        <p:sp>
          <p:nvSpPr>
            <p:cNvPr id="38" name="מלבן 37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0" name="קבוצה 39"/>
          <p:cNvGrpSpPr/>
          <p:nvPr/>
        </p:nvGrpSpPr>
        <p:grpSpPr>
          <a:xfrm>
            <a:off x="10202579" y="6145095"/>
            <a:ext cx="553490" cy="472977"/>
            <a:chOff x="11055927" y="6176356"/>
            <a:chExt cx="553490" cy="472977"/>
          </a:xfrm>
        </p:grpSpPr>
        <p:sp>
          <p:nvSpPr>
            <p:cNvPr id="41" name="אליפסה 40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 smtClean="0">
                  <a:solidFill>
                    <a:schemeClr val="tx1"/>
                  </a:solidFill>
                </a:rPr>
                <a:t>ב</a:t>
              </a:r>
              <a:endParaRPr lang="he-IL" dirty="0">
                <a:solidFill>
                  <a:schemeClr val="tx1"/>
                </a:solidFill>
              </a:endParaRPr>
            </a:p>
          </p:txBody>
        </p:sp>
        <p:sp>
          <p:nvSpPr>
            <p:cNvPr id="42" name="מלבן 41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4" name="קבוצה 43"/>
          <p:cNvGrpSpPr/>
          <p:nvPr/>
        </p:nvGrpSpPr>
        <p:grpSpPr>
          <a:xfrm>
            <a:off x="9587121" y="6149847"/>
            <a:ext cx="553490" cy="486830"/>
            <a:chOff x="11055927" y="6162503"/>
            <a:chExt cx="553490" cy="486830"/>
          </a:xfrm>
        </p:grpSpPr>
        <p:sp>
          <p:nvSpPr>
            <p:cNvPr id="45" name="אליפסה 44"/>
            <p:cNvSpPr/>
            <p:nvPr/>
          </p:nvSpPr>
          <p:spPr>
            <a:xfrm>
              <a:off x="11055927" y="6162503"/>
              <a:ext cx="349135" cy="3214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ג</a:t>
              </a:r>
            </a:p>
          </p:txBody>
        </p:sp>
        <p:sp>
          <p:nvSpPr>
            <p:cNvPr id="46" name="מלבן 45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7" name="קבוצה 46"/>
          <p:cNvGrpSpPr/>
          <p:nvPr/>
        </p:nvGrpSpPr>
        <p:grpSpPr>
          <a:xfrm>
            <a:off x="8971663" y="6144454"/>
            <a:ext cx="553490" cy="501292"/>
            <a:chOff x="11055927" y="6148041"/>
            <a:chExt cx="553490" cy="501292"/>
          </a:xfrm>
        </p:grpSpPr>
        <p:sp>
          <p:nvSpPr>
            <p:cNvPr id="48" name="אליפסה 47"/>
            <p:cNvSpPr/>
            <p:nvPr/>
          </p:nvSpPr>
          <p:spPr>
            <a:xfrm>
              <a:off x="11055927" y="6148041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ד</a:t>
              </a:r>
            </a:p>
          </p:txBody>
        </p:sp>
        <p:sp>
          <p:nvSpPr>
            <p:cNvPr id="49" name="מלבן 48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50" name="קבוצה 49"/>
          <p:cNvGrpSpPr/>
          <p:nvPr/>
        </p:nvGrpSpPr>
        <p:grpSpPr>
          <a:xfrm>
            <a:off x="8356205" y="6135994"/>
            <a:ext cx="553490" cy="517712"/>
            <a:chOff x="11055927" y="6131621"/>
            <a:chExt cx="553490" cy="517712"/>
          </a:xfrm>
        </p:grpSpPr>
        <p:sp>
          <p:nvSpPr>
            <p:cNvPr id="51" name="אליפסה 50"/>
            <p:cNvSpPr/>
            <p:nvPr/>
          </p:nvSpPr>
          <p:spPr>
            <a:xfrm>
              <a:off x="11055927" y="6131621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ה</a:t>
              </a:r>
            </a:p>
          </p:txBody>
        </p:sp>
        <p:sp>
          <p:nvSpPr>
            <p:cNvPr id="52" name="מלבן 51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53" name="קבוצה 52"/>
          <p:cNvGrpSpPr/>
          <p:nvPr/>
        </p:nvGrpSpPr>
        <p:grpSpPr>
          <a:xfrm>
            <a:off x="7740747" y="6115524"/>
            <a:ext cx="553490" cy="532981"/>
            <a:chOff x="11055927" y="6116352"/>
            <a:chExt cx="553490" cy="532981"/>
          </a:xfrm>
        </p:grpSpPr>
        <p:sp>
          <p:nvSpPr>
            <p:cNvPr id="54" name="אליפסה 53"/>
            <p:cNvSpPr/>
            <p:nvPr/>
          </p:nvSpPr>
          <p:spPr>
            <a:xfrm>
              <a:off x="11055927" y="6116352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ו</a:t>
              </a:r>
            </a:p>
          </p:txBody>
        </p:sp>
        <p:sp>
          <p:nvSpPr>
            <p:cNvPr id="55" name="מלבן 54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47" name="קבוצה 146"/>
          <p:cNvGrpSpPr/>
          <p:nvPr/>
        </p:nvGrpSpPr>
        <p:grpSpPr>
          <a:xfrm>
            <a:off x="7858733" y="1137494"/>
            <a:ext cx="3542062" cy="4876823"/>
            <a:chOff x="7807933" y="1137494"/>
            <a:chExt cx="3542062" cy="4876823"/>
          </a:xfrm>
        </p:grpSpPr>
        <p:grpSp>
          <p:nvGrpSpPr>
            <p:cNvPr id="11" name="קבוצה 10"/>
            <p:cNvGrpSpPr/>
            <p:nvPr/>
          </p:nvGrpSpPr>
          <p:grpSpPr>
            <a:xfrm>
              <a:off x="7807934" y="1137494"/>
              <a:ext cx="3436621" cy="864524"/>
              <a:chOff x="8284324" y="1255220"/>
              <a:chExt cx="3436621" cy="864524"/>
            </a:xfrm>
          </p:grpSpPr>
          <p:sp>
            <p:nvSpPr>
              <p:cNvPr id="12" name="מלבן מעוגל 11"/>
              <p:cNvSpPr/>
              <p:nvPr/>
            </p:nvSpPr>
            <p:spPr>
              <a:xfrm>
                <a:off x="10864735" y="1255221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" name="מלבן מעוגל 12"/>
              <p:cNvSpPr/>
              <p:nvPr/>
            </p:nvSpPr>
            <p:spPr>
              <a:xfrm>
                <a:off x="9319259" y="1255221"/>
                <a:ext cx="1366752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" name="מלבן מעוגל 13"/>
              <p:cNvSpPr/>
              <p:nvPr/>
            </p:nvSpPr>
            <p:spPr>
              <a:xfrm>
                <a:off x="8284324" y="1255220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" name="קבוצה 14"/>
            <p:cNvGrpSpPr/>
            <p:nvPr/>
          </p:nvGrpSpPr>
          <p:grpSpPr>
            <a:xfrm>
              <a:off x="7807933" y="3135344"/>
              <a:ext cx="3443548" cy="864524"/>
              <a:chOff x="8277397" y="1255220"/>
              <a:chExt cx="3443548" cy="864524"/>
            </a:xfrm>
          </p:grpSpPr>
          <p:sp>
            <p:nvSpPr>
              <p:cNvPr id="16" name="מלבן מעוגל 15"/>
              <p:cNvSpPr/>
              <p:nvPr/>
            </p:nvSpPr>
            <p:spPr>
              <a:xfrm>
                <a:off x="10864735" y="1255221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7" name="מלבן מעוגל 16"/>
              <p:cNvSpPr/>
              <p:nvPr/>
            </p:nvSpPr>
            <p:spPr>
              <a:xfrm>
                <a:off x="9312332" y="1255221"/>
                <a:ext cx="1373678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8" name="מלבן מעוגל 17"/>
              <p:cNvSpPr/>
              <p:nvPr/>
            </p:nvSpPr>
            <p:spPr>
              <a:xfrm>
                <a:off x="8277397" y="1255220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9" name="קבוצה 18"/>
            <p:cNvGrpSpPr/>
            <p:nvPr/>
          </p:nvGrpSpPr>
          <p:grpSpPr>
            <a:xfrm>
              <a:off x="7815556" y="2133425"/>
              <a:ext cx="3443547" cy="892471"/>
              <a:chOff x="8794865" y="1227273"/>
              <a:chExt cx="3443547" cy="892471"/>
            </a:xfrm>
          </p:grpSpPr>
          <p:sp>
            <p:nvSpPr>
              <p:cNvPr id="20" name="מלבן מעוגל 19"/>
              <p:cNvSpPr/>
              <p:nvPr/>
            </p:nvSpPr>
            <p:spPr>
              <a:xfrm>
                <a:off x="11382202" y="1227273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1" name="מלבן מעוגל 20"/>
              <p:cNvSpPr/>
              <p:nvPr/>
            </p:nvSpPr>
            <p:spPr>
              <a:xfrm>
                <a:off x="9829799" y="1255221"/>
                <a:ext cx="1373678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2" name="מלבן מעוגל 21"/>
              <p:cNvSpPr/>
              <p:nvPr/>
            </p:nvSpPr>
            <p:spPr>
              <a:xfrm>
                <a:off x="8794865" y="1255221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23" name="קבוצה 22"/>
            <p:cNvGrpSpPr/>
            <p:nvPr/>
          </p:nvGrpSpPr>
          <p:grpSpPr>
            <a:xfrm>
              <a:off x="7807933" y="4119717"/>
              <a:ext cx="3443548" cy="864524"/>
              <a:chOff x="8277397" y="1255220"/>
              <a:chExt cx="3443548" cy="864524"/>
            </a:xfrm>
          </p:grpSpPr>
          <p:sp>
            <p:nvSpPr>
              <p:cNvPr id="24" name="מלבן מעוגל 23"/>
              <p:cNvSpPr/>
              <p:nvPr/>
            </p:nvSpPr>
            <p:spPr>
              <a:xfrm>
                <a:off x="10864735" y="1255221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5" name="מלבן מעוגל 24"/>
              <p:cNvSpPr/>
              <p:nvPr/>
            </p:nvSpPr>
            <p:spPr>
              <a:xfrm>
                <a:off x="9312332" y="1255221"/>
                <a:ext cx="1373678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6" name="מלבן מעוגל 25"/>
              <p:cNvSpPr/>
              <p:nvPr/>
            </p:nvSpPr>
            <p:spPr>
              <a:xfrm>
                <a:off x="8277397" y="1255220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0357170" y="1357296"/>
              <a:ext cx="93241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 smtClean="0"/>
                <a:t>הייתי בשירותים</a:t>
              </a:r>
              <a:endParaRPr lang="he-IL" sz="12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315061" y="2343291"/>
              <a:ext cx="103493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 smtClean="0"/>
                <a:t>צחצחתי שיניים</a:t>
              </a:r>
              <a:endParaRPr lang="he-IL" sz="12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372963" y="3398989"/>
              <a:ext cx="822961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200" b="1" dirty="0" smtClean="0"/>
                <a:t>התלבשתי</a:t>
              </a:r>
              <a:endParaRPr lang="he-IL" sz="1200" b="1" dirty="0"/>
            </a:p>
          </p:txBody>
        </p:sp>
        <p:grpSp>
          <p:nvGrpSpPr>
            <p:cNvPr id="30" name="קבוצה 29"/>
            <p:cNvGrpSpPr/>
            <p:nvPr/>
          </p:nvGrpSpPr>
          <p:grpSpPr>
            <a:xfrm>
              <a:off x="7815556" y="5149793"/>
              <a:ext cx="3443548" cy="864524"/>
              <a:chOff x="8277397" y="1255220"/>
              <a:chExt cx="3443548" cy="864524"/>
            </a:xfrm>
          </p:grpSpPr>
          <p:sp>
            <p:nvSpPr>
              <p:cNvPr id="31" name="מלבן מעוגל 30"/>
              <p:cNvSpPr/>
              <p:nvPr/>
            </p:nvSpPr>
            <p:spPr>
              <a:xfrm>
                <a:off x="10864735" y="1255221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מלבן מעוגל 31"/>
              <p:cNvSpPr/>
              <p:nvPr/>
            </p:nvSpPr>
            <p:spPr>
              <a:xfrm>
                <a:off x="9312332" y="1255221"/>
                <a:ext cx="1373678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מלבן מעוגל 32"/>
              <p:cNvSpPr/>
              <p:nvPr/>
            </p:nvSpPr>
            <p:spPr>
              <a:xfrm>
                <a:off x="8277397" y="1255220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0420410" y="4414801"/>
              <a:ext cx="696884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200" b="1" dirty="0" smtClean="0"/>
                <a:t>אכלתי</a:t>
              </a:r>
              <a:endParaRPr lang="he-IL" sz="12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302999" y="5421199"/>
              <a:ext cx="1034935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 smtClean="0"/>
                <a:t>יצאתי לבית הספר</a:t>
              </a:r>
              <a:endParaRPr lang="he-IL" sz="1200" b="1" dirty="0"/>
            </a:p>
          </p:txBody>
        </p:sp>
        <p:pic>
          <p:nvPicPr>
            <p:cNvPr id="56" name="תמונה 5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437" y="1186736"/>
              <a:ext cx="988595" cy="799349"/>
            </a:xfrm>
            <a:prstGeom prst="rect">
              <a:avLst/>
            </a:prstGeom>
          </p:spPr>
        </p:pic>
        <p:pic>
          <p:nvPicPr>
            <p:cNvPr id="57" name="תמונה 56"/>
            <p:cNvPicPr>
              <a:picLocks noChangeAspect="1"/>
            </p:cNvPicPr>
            <p:nvPr/>
          </p:nvPicPr>
          <p:blipFill rotWithShape="1">
            <a:blip r:embed="rId5"/>
            <a:srcRect l="51950" t="34011" r="26011" b="39053"/>
            <a:stretch/>
          </p:blipFill>
          <p:spPr>
            <a:xfrm>
              <a:off x="8929330" y="2168743"/>
              <a:ext cx="1165162" cy="801049"/>
            </a:xfrm>
            <a:prstGeom prst="rect">
              <a:avLst/>
            </a:prstGeom>
          </p:spPr>
        </p:pic>
        <p:pic>
          <p:nvPicPr>
            <p:cNvPr id="58" name="תמונה 57"/>
            <p:cNvPicPr>
              <a:picLocks noChangeAspect="1"/>
            </p:cNvPicPr>
            <p:nvPr/>
          </p:nvPicPr>
          <p:blipFill rotWithShape="1">
            <a:blip r:embed="rId5"/>
            <a:srcRect l="26678" t="66139" r="51835" b="4477"/>
            <a:stretch/>
          </p:blipFill>
          <p:spPr>
            <a:xfrm>
              <a:off x="9028382" y="3135345"/>
              <a:ext cx="1106062" cy="850816"/>
            </a:xfrm>
            <a:prstGeom prst="rect">
              <a:avLst/>
            </a:prstGeom>
          </p:spPr>
        </p:pic>
        <p:pic>
          <p:nvPicPr>
            <p:cNvPr id="59" name="תמונה 58"/>
            <p:cNvPicPr>
              <a:picLocks noChangeAspect="1"/>
            </p:cNvPicPr>
            <p:nvPr/>
          </p:nvPicPr>
          <p:blipFill rotWithShape="1">
            <a:blip r:embed="rId5"/>
            <a:srcRect l="1994" t="6056" r="76990" b="71711"/>
            <a:stretch/>
          </p:blipFill>
          <p:spPr>
            <a:xfrm>
              <a:off x="8887831" y="4193830"/>
              <a:ext cx="1246613" cy="733750"/>
            </a:xfrm>
            <a:prstGeom prst="rect">
              <a:avLst/>
            </a:prstGeom>
          </p:spPr>
        </p:pic>
        <p:pic>
          <p:nvPicPr>
            <p:cNvPr id="60" name="תמונה 59"/>
            <p:cNvPicPr>
              <a:picLocks noChangeAspect="1"/>
            </p:cNvPicPr>
            <p:nvPr/>
          </p:nvPicPr>
          <p:blipFill rotWithShape="1">
            <a:blip r:embed="rId5"/>
            <a:srcRect l="55817" t="67406" r="31550" b="5989"/>
            <a:stretch/>
          </p:blipFill>
          <p:spPr>
            <a:xfrm>
              <a:off x="9377819" y="5198114"/>
              <a:ext cx="663150" cy="785579"/>
            </a:xfrm>
            <a:prstGeom prst="rect">
              <a:avLst/>
            </a:prstGeom>
          </p:spPr>
        </p:pic>
      </p:grpSp>
      <p:pic>
        <p:nvPicPr>
          <p:cNvPr id="61" name="תמונה 60"/>
          <p:cNvPicPr>
            <a:picLocks noChangeAspect="1"/>
          </p:cNvPicPr>
          <p:nvPr/>
        </p:nvPicPr>
        <p:blipFill rotWithShape="1">
          <a:blip r:embed="rId5"/>
          <a:srcRect l="6032" t="33790" r="80936" b="38409"/>
          <a:stretch/>
        </p:blipFill>
        <p:spPr>
          <a:xfrm>
            <a:off x="9537329" y="5549797"/>
            <a:ext cx="205408" cy="2464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19494" y="1502776"/>
            <a:ext cx="13156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he-I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8060" y="791321"/>
            <a:ext cx="1214253" cy="978097"/>
          </a:xfrm>
          <a:prstGeom prst="rect">
            <a:avLst/>
          </a:prstGeom>
        </p:spPr>
      </p:pic>
      <p:sp>
        <p:nvSpPr>
          <p:cNvPr id="62" name="מלבן 61"/>
          <p:cNvSpPr/>
          <p:nvPr/>
        </p:nvSpPr>
        <p:spPr>
          <a:xfrm>
            <a:off x="2380943" y="87053"/>
            <a:ext cx="4247804" cy="669174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F17D9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3" name="מחומש 62"/>
          <p:cNvSpPr/>
          <p:nvPr/>
        </p:nvSpPr>
        <p:spPr>
          <a:xfrm>
            <a:off x="2380942" y="300470"/>
            <a:ext cx="3552265" cy="673331"/>
          </a:xfrm>
          <a:prstGeom prst="homePlate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4" name="TextBox 63"/>
          <p:cNvSpPr txBox="1"/>
          <p:nvPr/>
        </p:nvSpPr>
        <p:spPr>
          <a:xfrm>
            <a:off x="2195983" y="327470"/>
            <a:ext cx="29510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ima" panose="00000700000000000000" pitchFamily="2" charset="-79"/>
              </a:rPr>
              <a:t>התארגנות ערב</a:t>
            </a:r>
            <a:endParaRPr lang="he-IL" sz="36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ima" panose="00000700000000000000" pitchFamily="2" charset="-79"/>
            </a:endParaRPr>
          </a:p>
        </p:txBody>
      </p:sp>
      <p:grpSp>
        <p:nvGrpSpPr>
          <p:cNvPr id="90" name="קבוצה 89"/>
          <p:cNvGrpSpPr/>
          <p:nvPr/>
        </p:nvGrpSpPr>
        <p:grpSpPr>
          <a:xfrm>
            <a:off x="5784024" y="6135995"/>
            <a:ext cx="553490" cy="472977"/>
            <a:chOff x="11055927" y="6176356"/>
            <a:chExt cx="553490" cy="472977"/>
          </a:xfrm>
        </p:grpSpPr>
        <p:sp>
          <p:nvSpPr>
            <p:cNvPr id="91" name="אליפסה 90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 smtClean="0">
                  <a:solidFill>
                    <a:schemeClr val="tx1"/>
                  </a:solidFill>
                </a:rPr>
                <a:t>א</a:t>
              </a:r>
              <a:endParaRPr lang="he-IL" dirty="0">
                <a:solidFill>
                  <a:schemeClr val="tx1"/>
                </a:solidFill>
              </a:endParaRPr>
            </a:p>
          </p:txBody>
        </p:sp>
        <p:sp>
          <p:nvSpPr>
            <p:cNvPr id="92" name="מלבן 91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93" name="קבוצה 92"/>
          <p:cNvGrpSpPr/>
          <p:nvPr/>
        </p:nvGrpSpPr>
        <p:grpSpPr>
          <a:xfrm>
            <a:off x="5168568" y="6145095"/>
            <a:ext cx="553490" cy="472977"/>
            <a:chOff x="11055927" y="6176356"/>
            <a:chExt cx="553490" cy="472977"/>
          </a:xfrm>
        </p:grpSpPr>
        <p:sp>
          <p:nvSpPr>
            <p:cNvPr id="94" name="אליפסה 93"/>
            <p:cNvSpPr/>
            <p:nvPr/>
          </p:nvSpPr>
          <p:spPr>
            <a:xfrm>
              <a:off x="11055927" y="6176356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 smtClean="0">
                  <a:solidFill>
                    <a:schemeClr val="tx1"/>
                  </a:solidFill>
                </a:rPr>
                <a:t>ב</a:t>
              </a:r>
              <a:endParaRPr lang="he-IL" dirty="0">
                <a:solidFill>
                  <a:schemeClr val="tx1"/>
                </a:solidFill>
              </a:endParaRPr>
            </a:p>
          </p:txBody>
        </p:sp>
        <p:sp>
          <p:nvSpPr>
            <p:cNvPr id="95" name="מלבן 94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96" name="קבוצה 95"/>
          <p:cNvGrpSpPr/>
          <p:nvPr/>
        </p:nvGrpSpPr>
        <p:grpSpPr>
          <a:xfrm>
            <a:off x="4553110" y="6149847"/>
            <a:ext cx="553490" cy="486830"/>
            <a:chOff x="11055927" y="6162503"/>
            <a:chExt cx="553490" cy="486830"/>
          </a:xfrm>
        </p:grpSpPr>
        <p:sp>
          <p:nvSpPr>
            <p:cNvPr id="97" name="אליפסה 96"/>
            <p:cNvSpPr/>
            <p:nvPr/>
          </p:nvSpPr>
          <p:spPr>
            <a:xfrm>
              <a:off x="11055927" y="6162503"/>
              <a:ext cx="349135" cy="3214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ג</a:t>
              </a:r>
            </a:p>
          </p:txBody>
        </p:sp>
        <p:sp>
          <p:nvSpPr>
            <p:cNvPr id="98" name="מלבן 97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99" name="קבוצה 98"/>
          <p:cNvGrpSpPr/>
          <p:nvPr/>
        </p:nvGrpSpPr>
        <p:grpSpPr>
          <a:xfrm>
            <a:off x="3937652" y="6144454"/>
            <a:ext cx="553490" cy="501292"/>
            <a:chOff x="11055927" y="6148041"/>
            <a:chExt cx="553490" cy="501292"/>
          </a:xfrm>
        </p:grpSpPr>
        <p:sp>
          <p:nvSpPr>
            <p:cNvPr id="100" name="אליפסה 99"/>
            <p:cNvSpPr/>
            <p:nvPr/>
          </p:nvSpPr>
          <p:spPr>
            <a:xfrm>
              <a:off x="11055927" y="6148041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ד</a:t>
              </a:r>
            </a:p>
          </p:txBody>
        </p:sp>
        <p:sp>
          <p:nvSpPr>
            <p:cNvPr id="101" name="מלבן 100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02" name="קבוצה 101"/>
          <p:cNvGrpSpPr/>
          <p:nvPr/>
        </p:nvGrpSpPr>
        <p:grpSpPr>
          <a:xfrm>
            <a:off x="3322194" y="6135994"/>
            <a:ext cx="553490" cy="517712"/>
            <a:chOff x="11055927" y="6131621"/>
            <a:chExt cx="553490" cy="517712"/>
          </a:xfrm>
        </p:grpSpPr>
        <p:sp>
          <p:nvSpPr>
            <p:cNvPr id="103" name="אליפסה 102"/>
            <p:cNvSpPr/>
            <p:nvPr/>
          </p:nvSpPr>
          <p:spPr>
            <a:xfrm>
              <a:off x="11055927" y="6131621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ה</a:t>
              </a:r>
            </a:p>
          </p:txBody>
        </p:sp>
        <p:sp>
          <p:nvSpPr>
            <p:cNvPr id="104" name="מלבן 103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05" name="קבוצה 104"/>
          <p:cNvGrpSpPr/>
          <p:nvPr/>
        </p:nvGrpSpPr>
        <p:grpSpPr>
          <a:xfrm>
            <a:off x="2706736" y="6115524"/>
            <a:ext cx="553490" cy="532981"/>
            <a:chOff x="11055927" y="6116352"/>
            <a:chExt cx="553490" cy="532981"/>
          </a:xfrm>
        </p:grpSpPr>
        <p:sp>
          <p:nvSpPr>
            <p:cNvPr id="106" name="אליפסה 105"/>
            <p:cNvSpPr/>
            <p:nvPr/>
          </p:nvSpPr>
          <p:spPr>
            <a:xfrm>
              <a:off x="11055927" y="6116352"/>
              <a:ext cx="349135" cy="3491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chemeClr val="tx1"/>
                  </a:solidFill>
                </a:rPr>
                <a:t>ו</a:t>
              </a:r>
            </a:p>
          </p:txBody>
        </p:sp>
        <p:sp>
          <p:nvSpPr>
            <p:cNvPr id="107" name="מלבן 106"/>
            <p:cNvSpPr/>
            <p:nvPr/>
          </p:nvSpPr>
          <p:spPr>
            <a:xfrm>
              <a:off x="11299766" y="6342508"/>
              <a:ext cx="309651" cy="306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46" name="קבוצה 145"/>
          <p:cNvGrpSpPr/>
          <p:nvPr/>
        </p:nvGrpSpPr>
        <p:grpSpPr>
          <a:xfrm>
            <a:off x="2809728" y="1122260"/>
            <a:ext cx="3530001" cy="4876823"/>
            <a:chOff x="-1393541" y="1186736"/>
            <a:chExt cx="3530001" cy="4876823"/>
          </a:xfrm>
        </p:grpSpPr>
        <p:grpSp>
          <p:nvGrpSpPr>
            <p:cNvPr id="116" name="קבוצה 115"/>
            <p:cNvGrpSpPr/>
            <p:nvPr/>
          </p:nvGrpSpPr>
          <p:grpSpPr>
            <a:xfrm>
              <a:off x="-1393540" y="1186736"/>
              <a:ext cx="3436621" cy="864524"/>
              <a:chOff x="8284324" y="1255220"/>
              <a:chExt cx="3436621" cy="864524"/>
            </a:xfrm>
          </p:grpSpPr>
          <p:sp>
            <p:nvSpPr>
              <p:cNvPr id="117" name="מלבן מעוגל 116"/>
              <p:cNvSpPr/>
              <p:nvPr/>
            </p:nvSpPr>
            <p:spPr>
              <a:xfrm>
                <a:off x="10864735" y="1255221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18" name="מלבן מעוגל 117"/>
              <p:cNvSpPr/>
              <p:nvPr/>
            </p:nvSpPr>
            <p:spPr>
              <a:xfrm>
                <a:off x="9319259" y="1255221"/>
                <a:ext cx="1366752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19" name="מלבן מעוגל 118"/>
              <p:cNvSpPr/>
              <p:nvPr/>
            </p:nvSpPr>
            <p:spPr>
              <a:xfrm>
                <a:off x="8284324" y="1255220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0" name="קבוצה 119"/>
            <p:cNvGrpSpPr/>
            <p:nvPr/>
          </p:nvGrpSpPr>
          <p:grpSpPr>
            <a:xfrm>
              <a:off x="-1393541" y="3184586"/>
              <a:ext cx="3443548" cy="864524"/>
              <a:chOff x="8277397" y="1255220"/>
              <a:chExt cx="3443548" cy="864524"/>
            </a:xfrm>
          </p:grpSpPr>
          <p:sp>
            <p:nvSpPr>
              <p:cNvPr id="121" name="מלבן מעוגל 120"/>
              <p:cNvSpPr/>
              <p:nvPr/>
            </p:nvSpPr>
            <p:spPr>
              <a:xfrm>
                <a:off x="10864735" y="1255221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2" name="מלבן מעוגל 121"/>
              <p:cNvSpPr/>
              <p:nvPr/>
            </p:nvSpPr>
            <p:spPr>
              <a:xfrm>
                <a:off x="9312332" y="1255221"/>
                <a:ext cx="1373678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3" name="מלבן מעוגל 122"/>
              <p:cNvSpPr/>
              <p:nvPr/>
            </p:nvSpPr>
            <p:spPr>
              <a:xfrm>
                <a:off x="8277397" y="1255220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-1385918" y="2182667"/>
              <a:ext cx="3443547" cy="892471"/>
              <a:chOff x="8794865" y="1227273"/>
              <a:chExt cx="3443547" cy="892471"/>
            </a:xfrm>
          </p:grpSpPr>
          <p:sp>
            <p:nvSpPr>
              <p:cNvPr id="125" name="מלבן מעוגל 124"/>
              <p:cNvSpPr/>
              <p:nvPr/>
            </p:nvSpPr>
            <p:spPr>
              <a:xfrm>
                <a:off x="11382202" y="1227273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6" name="מלבן מעוגל 125"/>
              <p:cNvSpPr/>
              <p:nvPr/>
            </p:nvSpPr>
            <p:spPr>
              <a:xfrm>
                <a:off x="9829799" y="1255221"/>
                <a:ext cx="1373678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7" name="מלבן מעוגל 126"/>
              <p:cNvSpPr/>
              <p:nvPr/>
            </p:nvSpPr>
            <p:spPr>
              <a:xfrm>
                <a:off x="8794865" y="1255221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8" name="קבוצה 127"/>
            <p:cNvGrpSpPr/>
            <p:nvPr/>
          </p:nvGrpSpPr>
          <p:grpSpPr>
            <a:xfrm>
              <a:off x="-1393541" y="4168959"/>
              <a:ext cx="3443548" cy="864524"/>
              <a:chOff x="8277397" y="1255220"/>
              <a:chExt cx="3443548" cy="864524"/>
            </a:xfrm>
          </p:grpSpPr>
          <p:sp>
            <p:nvSpPr>
              <p:cNvPr id="129" name="מלבן מעוגל 128"/>
              <p:cNvSpPr/>
              <p:nvPr/>
            </p:nvSpPr>
            <p:spPr>
              <a:xfrm>
                <a:off x="10864735" y="1255221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0" name="מלבן מעוגל 129"/>
              <p:cNvSpPr/>
              <p:nvPr/>
            </p:nvSpPr>
            <p:spPr>
              <a:xfrm>
                <a:off x="9312332" y="1255221"/>
                <a:ext cx="1373678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1" name="מלבן מעוגל 130"/>
              <p:cNvSpPr/>
              <p:nvPr/>
            </p:nvSpPr>
            <p:spPr>
              <a:xfrm>
                <a:off x="8277397" y="1255220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1193798" y="1408413"/>
              <a:ext cx="932412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 smtClean="0"/>
                <a:t>אכלתי</a:t>
              </a:r>
              <a:endParaRPr lang="he-IL" sz="1200" b="1" dirty="0"/>
            </a:p>
          </p:txBody>
        </p:sp>
        <p:grpSp>
          <p:nvGrpSpPr>
            <p:cNvPr id="133" name="קבוצה 132"/>
            <p:cNvGrpSpPr/>
            <p:nvPr/>
          </p:nvGrpSpPr>
          <p:grpSpPr>
            <a:xfrm>
              <a:off x="-1385918" y="5199035"/>
              <a:ext cx="3443548" cy="864524"/>
              <a:chOff x="8277397" y="1255220"/>
              <a:chExt cx="3443548" cy="864524"/>
            </a:xfrm>
          </p:grpSpPr>
          <p:sp>
            <p:nvSpPr>
              <p:cNvPr id="134" name="מלבן מעוגל 133"/>
              <p:cNvSpPr/>
              <p:nvPr/>
            </p:nvSpPr>
            <p:spPr>
              <a:xfrm>
                <a:off x="10864735" y="1255221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5" name="מלבן מעוגל 134"/>
              <p:cNvSpPr/>
              <p:nvPr/>
            </p:nvSpPr>
            <p:spPr>
              <a:xfrm>
                <a:off x="9312332" y="1255221"/>
                <a:ext cx="1373678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6" name="מלבן מעוגל 135"/>
              <p:cNvSpPr/>
              <p:nvPr/>
            </p:nvSpPr>
            <p:spPr>
              <a:xfrm>
                <a:off x="8277397" y="1255220"/>
                <a:ext cx="856210" cy="8645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1186871" y="2444292"/>
              <a:ext cx="856210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200" b="1" dirty="0" smtClean="0"/>
                <a:t>התקלחתי</a:t>
              </a:r>
              <a:endParaRPr lang="he-IL" sz="1200" b="1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167338" y="3415493"/>
              <a:ext cx="87574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 smtClean="0"/>
                <a:t>לבשתי פיג'מה</a:t>
              </a:r>
              <a:endParaRPr lang="he-IL" sz="1200" b="1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040211" y="4396395"/>
              <a:ext cx="109624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 smtClean="0"/>
                <a:t>צחצחתי שיניים</a:t>
              </a:r>
              <a:endParaRPr lang="he-IL" sz="1200" b="1" dirty="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368622" y="5485362"/>
              <a:ext cx="608281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 smtClean="0"/>
                <a:t>לילה טוב</a:t>
              </a:r>
              <a:endParaRPr lang="he-IL" sz="1200" b="1" dirty="0"/>
            </a:p>
          </p:txBody>
        </p:sp>
        <p:pic>
          <p:nvPicPr>
            <p:cNvPr id="141" name="תמונה 140"/>
            <p:cNvPicPr>
              <a:picLocks noChangeAspect="1"/>
            </p:cNvPicPr>
            <p:nvPr/>
          </p:nvPicPr>
          <p:blipFill rotWithShape="1">
            <a:blip r:embed="rId5"/>
            <a:srcRect l="1994" t="6056" r="76990" b="71711"/>
            <a:stretch/>
          </p:blipFill>
          <p:spPr>
            <a:xfrm>
              <a:off x="-298536" y="1271979"/>
              <a:ext cx="1246613" cy="733750"/>
            </a:xfrm>
            <a:prstGeom prst="rect">
              <a:avLst/>
            </a:prstGeom>
          </p:spPr>
        </p:pic>
        <p:pic>
          <p:nvPicPr>
            <p:cNvPr id="142" name="תמונה 141"/>
            <p:cNvPicPr>
              <a:picLocks noChangeAspect="1"/>
            </p:cNvPicPr>
            <p:nvPr/>
          </p:nvPicPr>
          <p:blipFill rotWithShape="1">
            <a:blip r:embed="rId5"/>
            <a:srcRect l="26678" t="66139" r="51835" b="4477"/>
            <a:stretch/>
          </p:blipFill>
          <p:spPr>
            <a:xfrm>
              <a:off x="-255952" y="3175143"/>
              <a:ext cx="1106062" cy="850816"/>
            </a:xfrm>
            <a:prstGeom prst="rect">
              <a:avLst/>
            </a:prstGeom>
          </p:spPr>
        </p:pic>
        <p:pic>
          <p:nvPicPr>
            <p:cNvPr id="143" name="תמונה 142"/>
            <p:cNvPicPr>
              <a:picLocks noChangeAspect="1"/>
            </p:cNvPicPr>
            <p:nvPr/>
          </p:nvPicPr>
          <p:blipFill rotWithShape="1">
            <a:blip r:embed="rId5"/>
            <a:srcRect l="51950" t="34011" r="26011" b="39053"/>
            <a:stretch/>
          </p:blipFill>
          <p:spPr>
            <a:xfrm>
              <a:off x="-285502" y="4195394"/>
              <a:ext cx="1165162" cy="801049"/>
            </a:xfrm>
            <a:prstGeom prst="rect">
              <a:avLst/>
            </a:prstGeom>
          </p:spPr>
        </p:pic>
        <p:pic>
          <p:nvPicPr>
            <p:cNvPr id="144" name="מציין מיקום תוכן 6"/>
            <p:cNvPicPr>
              <a:picLocks noChangeAspect="1"/>
            </p:cNvPicPr>
            <p:nvPr/>
          </p:nvPicPr>
          <p:blipFill rotWithShape="1">
            <a:blip r:embed="rId5"/>
            <a:srcRect l="29224" t="33314" r="53797" b="38985"/>
            <a:stretch/>
          </p:blipFill>
          <p:spPr>
            <a:xfrm>
              <a:off x="-130168" y="2245462"/>
              <a:ext cx="851770" cy="781688"/>
            </a:xfrm>
            <a:prstGeom prst="rect">
              <a:avLst/>
            </a:prstGeom>
          </p:spPr>
        </p:pic>
        <p:pic>
          <p:nvPicPr>
            <p:cNvPr id="145" name="תמונה 1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6968" y="5319485"/>
              <a:ext cx="1348650" cy="674325"/>
            </a:xfrm>
            <a:prstGeom prst="rect">
              <a:avLst/>
            </a:prstGeom>
          </p:spPr>
        </p:pic>
      </p:grpSp>
      <p:sp>
        <p:nvSpPr>
          <p:cNvPr id="114" name="TextBox 113"/>
          <p:cNvSpPr txBox="1"/>
          <p:nvPr/>
        </p:nvSpPr>
        <p:spPr>
          <a:xfrm>
            <a:off x="2085483" y="1502776"/>
            <a:ext cx="13156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4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he-I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5" name="תמונה 1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34049" y="791321"/>
            <a:ext cx="1214253" cy="978097"/>
          </a:xfrm>
          <a:prstGeom prst="rect">
            <a:avLst/>
          </a:prstGeom>
        </p:spPr>
      </p:pic>
      <p:pic>
        <p:nvPicPr>
          <p:cNvPr id="148" name="תמונה 147" descr="גזירת מסך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097">
            <a:off x="5232044" y="427325"/>
            <a:ext cx="526518" cy="491837"/>
          </a:xfrm>
          <a:prstGeom prst="rect">
            <a:avLst/>
          </a:prstGeom>
          <a:ln>
            <a:solidFill>
              <a:srgbClr val="F17D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9" name="תמונה 148" descr="גזירת מסך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r="4950"/>
          <a:stretch/>
        </p:blipFill>
        <p:spPr>
          <a:xfrm rot="900000">
            <a:off x="10316510" y="405212"/>
            <a:ext cx="554579" cy="506428"/>
          </a:xfrm>
          <a:prstGeom prst="rect">
            <a:avLst/>
          </a:prstGeom>
          <a:ln>
            <a:solidFill>
              <a:srgbClr val="EACD4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0" name="אליפסה 149"/>
          <p:cNvSpPr/>
          <p:nvPr/>
        </p:nvSpPr>
        <p:spPr>
          <a:xfrm>
            <a:off x="10522744" y="707231"/>
            <a:ext cx="121444" cy="111919"/>
          </a:xfrm>
          <a:prstGeom prst="ellipse">
            <a:avLst/>
          </a:prstGeom>
          <a:solidFill>
            <a:srgbClr val="E59102"/>
          </a:solidFill>
          <a:ln>
            <a:solidFill>
              <a:srgbClr val="E591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698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חומש 5"/>
          <p:cNvSpPr/>
          <p:nvPr/>
        </p:nvSpPr>
        <p:spPr>
          <a:xfrm>
            <a:off x="7414954" y="300470"/>
            <a:ext cx="1905844" cy="673331"/>
          </a:xfrm>
          <a:prstGeom prst="homePlat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7119494" y="1502776"/>
            <a:ext cx="13156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he-I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6986138" y="87053"/>
            <a:ext cx="4676620" cy="6691745"/>
            <a:chOff x="6986138" y="87053"/>
            <a:chExt cx="4676620" cy="6691745"/>
          </a:xfrm>
        </p:grpSpPr>
        <p:sp>
          <p:nvSpPr>
            <p:cNvPr id="4" name="מלבן 3"/>
            <p:cNvSpPr/>
            <p:nvPr/>
          </p:nvSpPr>
          <p:spPr>
            <a:xfrm>
              <a:off x="7414954" y="87053"/>
              <a:ext cx="4247804" cy="669174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99949" y="329374"/>
              <a:ext cx="140777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he-IL" sz="3600" b="1" dirty="0" smtClean="0">
                  <a:ln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lima" panose="00000700000000000000" pitchFamily="2" charset="-79"/>
                </a:rPr>
                <a:t>רחצה</a:t>
              </a:r>
              <a:endParaRPr lang="he-IL" sz="36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ima" panose="00000700000000000000" pitchFamily="2" charset="-79"/>
              </a:endParaRPr>
            </a:p>
          </p:txBody>
        </p:sp>
        <p:grpSp>
          <p:nvGrpSpPr>
            <p:cNvPr id="36" name="קבוצה 35"/>
            <p:cNvGrpSpPr/>
            <p:nvPr/>
          </p:nvGrpSpPr>
          <p:grpSpPr>
            <a:xfrm>
              <a:off x="10818035" y="6135995"/>
              <a:ext cx="553490" cy="472977"/>
              <a:chOff x="11055927" y="6176356"/>
              <a:chExt cx="553490" cy="472977"/>
            </a:xfrm>
          </p:grpSpPr>
          <p:sp>
            <p:nvSpPr>
              <p:cNvPr id="37" name="אליפסה 36"/>
              <p:cNvSpPr/>
              <p:nvPr/>
            </p:nvSpPr>
            <p:spPr>
              <a:xfrm>
                <a:off x="11055927" y="6176356"/>
                <a:ext cx="349135" cy="3491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 smtClean="0">
                    <a:solidFill>
                      <a:schemeClr val="tx1"/>
                    </a:solidFill>
                  </a:rPr>
                  <a:t>א</a:t>
                </a:r>
                <a:endParaRPr lang="he-I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מלבן 37"/>
              <p:cNvSpPr/>
              <p:nvPr/>
            </p:nvSpPr>
            <p:spPr>
              <a:xfrm>
                <a:off x="11299766" y="6342508"/>
                <a:ext cx="309651" cy="306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40" name="קבוצה 39"/>
            <p:cNvGrpSpPr/>
            <p:nvPr/>
          </p:nvGrpSpPr>
          <p:grpSpPr>
            <a:xfrm>
              <a:off x="10202579" y="6145095"/>
              <a:ext cx="553490" cy="472977"/>
              <a:chOff x="11055927" y="6176356"/>
              <a:chExt cx="553490" cy="472977"/>
            </a:xfrm>
          </p:grpSpPr>
          <p:sp>
            <p:nvSpPr>
              <p:cNvPr id="41" name="אליפסה 40"/>
              <p:cNvSpPr/>
              <p:nvPr/>
            </p:nvSpPr>
            <p:spPr>
              <a:xfrm>
                <a:off x="11055927" y="6176356"/>
                <a:ext cx="349135" cy="3491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 smtClean="0">
                    <a:solidFill>
                      <a:schemeClr val="tx1"/>
                    </a:solidFill>
                  </a:rPr>
                  <a:t>ב</a:t>
                </a:r>
                <a:endParaRPr lang="he-I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מלבן 41"/>
              <p:cNvSpPr/>
              <p:nvPr/>
            </p:nvSpPr>
            <p:spPr>
              <a:xfrm>
                <a:off x="11299766" y="6342508"/>
                <a:ext cx="309651" cy="306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44" name="קבוצה 43"/>
            <p:cNvGrpSpPr/>
            <p:nvPr/>
          </p:nvGrpSpPr>
          <p:grpSpPr>
            <a:xfrm>
              <a:off x="9587121" y="6149847"/>
              <a:ext cx="553490" cy="486830"/>
              <a:chOff x="11055927" y="6162503"/>
              <a:chExt cx="553490" cy="486830"/>
            </a:xfrm>
          </p:grpSpPr>
          <p:sp>
            <p:nvSpPr>
              <p:cNvPr id="45" name="אליפסה 44"/>
              <p:cNvSpPr/>
              <p:nvPr/>
            </p:nvSpPr>
            <p:spPr>
              <a:xfrm>
                <a:off x="11055927" y="6162503"/>
                <a:ext cx="349135" cy="3214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>
                    <a:solidFill>
                      <a:schemeClr val="tx1"/>
                    </a:solidFill>
                  </a:rPr>
                  <a:t>ג</a:t>
                </a:r>
              </a:p>
            </p:txBody>
          </p:sp>
          <p:sp>
            <p:nvSpPr>
              <p:cNvPr id="46" name="מלבן 45"/>
              <p:cNvSpPr/>
              <p:nvPr/>
            </p:nvSpPr>
            <p:spPr>
              <a:xfrm>
                <a:off x="11299766" y="6342508"/>
                <a:ext cx="309651" cy="306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47" name="קבוצה 46"/>
            <p:cNvGrpSpPr/>
            <p:nvPr/>
          </p:nvGrpSpPr>
          <p:grpSpPr>
            <a:xfrm>
              <a:off x="8971663" y="6144454"/>
              <a:ext cx="553490" cy="501292"/>
              <a:chOff x="11055927" y="6148041"/>
              <a:chExt cx="553490" cy="501292"/>
            </a:xfrm>
          </p:grpSpPr>
          <p:sp>
            <p:nvSpPr>
              <p:cNvPr id="48" name="אליפסה 47"/>
              <p:cNvSpPr/>
              <p:nvPr/>
            </p:nvSpPr>
            <p:spPr>
              <a:xfrm>
                <a:off x="11055927" y="6148041"/>
                <a:ext cx="349135" cy="3491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>
                    <a:solidFill>
                      <a:schemeClr val="tx1"/>
                    </a:solidFill>
                  </a:rPr>
                  <a:t>ד</a:t>
                </a:r>
              </a:p>
            </p:txBody>
          </p:sp>
          <p:sp>
            <p:nvSpPr>
              <p:cNvPr id="49" name="מלבן 48"/>
              <p:cNvSpPr/>
              <p:nvPr/>
            </p:nvSpPr>
            <p:spPr>
              <a:xfrm>
                <a:off x="11299766" y="6342508"/>
                <a:ext cx="309651" cy="306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50" name="קבוצה 49"/>
            <p:cNvGrpSpPr/>
            <p:nvPr/>
          </p:nvGrpSpPr>
          <p:grpSpPr>
            <a:xfrm>
              <a:off x="8356205" y="6135994"/>
              <a:ext cx="553490" cy="517712"/>
              <a:chOff x="11055927" y="6131621"/>
              <a:chExt cx="553490" cy="517712"/>
            </a:xfrm>
          </p:grpSpPr>
          <p:sp>
            <p:nvSpPr>
              <p:cNvPr id="51" name="אליפסה 50"/>
              <p:cNvSpPr/>
              <p:nvPr/>
            </p:nvSpPr>
            <p:spPr>
              <a:xfrm>
                <a:off x="11055927" y="6131621"/>
                <a:ext cx="349135" cy="3491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>
                    <a:solidFill>
                      <a:schemeClr val="tx1"/>
                    </a:solidFill>
                  </a:rPr>
                  <a:t>ה</a:t>
                </a:r>
              </a:p>
            </p:txBody>
          </p:sp>
          <p:sp>
            <p:nvSpPr>
              <p:cNvPr id="52" name="מלבן 51"/>
              <p:cNvSpPr/>
              <p:nvPr/>
            </p:nvSpPr>
            <p:spPr>
              <a:xfrm>
                <a:off x="11299766" y="6342508"/>
                <a:ext cx="309651" cy="306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53" name="קבוצה 52"/>
            <p:cNvGrpSpPr/>
            <p:nvPr/>
          </p:nvGrpSpPr>
          <p:grpSpPr>
            <a:xfrm>
              <a:off x="7740747" y="6115524"/>
              <a:ext cx="553490" cy="532981"/>
              <a:chOff x="11055927" y="6116352"/>
              <a:chExt cx="553490" cy="532981"/>
            </a:xfrm>
          </p:grpSpPr>
          <p:sp>
            <p:nvSpPr>
              <p:cNvPr id="54" name="אליפסה 53"/>
              <p:cNvSpPr/>
              <p:nvPr/>
            </p:nvSpPr>
            <p:spPr>
              <a:xfrm>
                <a:off x="11055927" y="6116352"/>
                <a:ext cx="349135" cy="3491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>
                    <a:solidFill>
                      <a:schemeClr val="tx1"/>
                    </a:solidFill>
                  </a:rPr>
                  <a:t>ו</a:t>
                </a:r>
              </a:p>
            </p:txBody>
          </p:sp>
          <p:sp>
            <p:nvSpPr>
              <p:cNvPr id="55" name="מלבן 54"/>
              <p:cNvSpPr/>
              <p:nvPr/>
            </p:nvSpPr>
            <p:spPr>
              <a:xfrm>
                <a:off x="11299766" y="6342508"/>
                <a:ext cx="309651" cy="306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2" name="קבוצה 1"/>
            <p:cNvGrpSpPr/>
            <p:nvPr/>
          </p:nvGrpSpPr>
          <p:grpSpPr>
            <a:xfrm>
              <a:off x="7841524" y="1094835"/>
              <a:ext cx="3530001" cy="4884219"/>
              <a:chOff x="1191971" y="1691654"/>
              <a:chExt cx="3530001" cy="4884219"/>
            </a:xfrm>
          </p:grpSpPr>
          <p:grpSp>
            <p:nvGrpSpPr>
              <p:cNvPr id="111" name="קבוצה 110"/>
              <p:cNvGrpSpPr/>
              <p:nvPr/>
            </p:nvGrpSpPr>
            <p:grpSpPr>
              <a:xfrm>
                <a:off x="1191972" y="1699050"/>
                <a:ext cx="3436621" cy="864524"/>
                <a:chOff x="8284324" y="1255220"/>
                <a:chExt cx="3436621" cy="864524"/>
              </a:xfrm>
            </p:grpSpPr>
            <p:sp>
              <p:nvSpPr>
                <p:cNvPr id="112" name="מלבן מעוגל 111"/>
                <p:cNvSpPr/>
                <p:nvPr/>
              </p:nvSpPr>
              <p:spPr>
                <a:xfrm>
                  <a:off x="10864735" y="1255221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13" name="מלבן מעוגל 112"/>
                <p:cNvSpPr/>
                <p:nvPr/>
              </p:nvSpPr>
              <p:spPr>
                <a:xfrm>
                  <a:off x="9319259" y="1255221"/>
                  <a:ext cx="1366752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48" name="מלבן מעוגל 147"/>
                <p:cNvSpPr/>
                <p:nvPr/>
              </p:nvSpPr>
              <p:spPr>
                <a:xfrm>
                  <a:off x="8284324" y="1255220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grpSp>
            <p:nvGrpSpPr>
              <p:cNvPr id="149" name="קבוצה 148"/>
              <p:cNvGrpSpPr/>
              <p:nvPr/>
            </p:nvGrpSpPr>
            <p:grpSpPr>
              <a:xfrm>
                <a:off x="1191971" y="3696900"/>
                <a:ext cx="3443548" cy="864524"/>
                <a:chOff x="8277397" y="1255220"/>
                <a:chExt cx="3443548" cy="864524"/>
              </a:xfrm>
            </p:grpSpPr>
            <p:sp>
              <p:nvSpPr>
                <p:cNvPr id="150" name="מלבן מעוגל 149"/>
                <p:cNvSpPr/>
                <p:nvPr/>
              </p:nvSpPr>
              <p:spPr>
                <a:xfrm>
                  <a:off x="10864735" y="1255221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51" name="מלבן מעוגל 150"/>
                <p:cNvSpPr/>
                <p:nvPr/>
              </p:nvSpPr>
              <p:spPr>
                <a:xfrm>
                  <a:off x="9312332" y="1255221"/>
                  <a:ext cx="1373678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52" name="מלבן מעוגל 151"/>
                <p:cNvSpPr/>
                <p:nvPr/>
              </p:nvSpPr>
              <p:spPr>
                <a:xfrm>
                  <a:off x="8277397" y="1255220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grpSp>
            <p:nvGrpSpPr>
              <p:cNvPr id="153" name="קבוצה 152"/>
              <p:cNvGrpSpPr/>
              <p:nvPr/>
            </p:nvGrpSpPr>
            <p:grpSpPr>
              <a:xfrm>
                <a:off x="1199594" y="2694981"/>
                <a:ext cx="3443547" cy="892471"/>
                <a:chOff x="8794865" y="1227273"/>
                <a:chExt cx="3443547" cy="892471"/>
              </a:xfrm>
            </p:grpSpPr>
            <p:sp>
              <p:nvSpPr>
                <p:cNvPr id="154" name="מלבן מעוגל 153"/>
                <p:cNvSpPr/>
                <p:nvPr/>
              </p:nvSpPr>
              <p:spPr>
                <a:xfrm>
                  <a:off x="11382202" y="1227273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55" name="מלבן מעוגל 154"/>
                <p:cNvSpPr/>
                <p:nvPr/>
              </p:nvSpPr>
              <p:spPr>
                <a:xfrm>
                  <a:off x="9829799" y="1255221"/>
                  <a:ext cx="1373678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56" name="מלבן מעוגל 155"/>
                <p:cNvSpPr/>
                <p:nvPr/>
              </p:nvSpPr>
              <p:spPr>
                <a:xfrm>
                  <a:off x="8794865" y="1255221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grpSp>
            <p:nvGrpSpPr>
              <p:cNvPr id="157" name="קבוצה 156"/>
              <p:cNvGrpSpPr/>
              <p:nvPr/>
            </p:nvGrpSpPr>
            <p:grpSpPr>
              <a:xfrm>
                <a:off x="1199594" y="4722983"/>
                <a:ext cx="3443548" cy="864524"/>
                <a:chOff x="8277397" y="1255220"/>
                <a:chExt cx="3443548" cy="864524"/>
              </a:xfrm>
            </p:grpSpPr>
            <p:sp>
              <p:nvSpPr>
                <p:cNvPr id="158" name="מלבן מעוגל 157"/>
                <p:cNvSpPr/>
                <p:nvPr/>
              </p:nvSpPr>
              <p:spPr>
                <a:xfrm>
                  <a:off x="10864735" y="1255221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59" name="מלבן מעוגל 158"/>
                <p:cNvSpPr/>
                <p:nvPr/>
              </p:nvSpPr>
              <p:spPr>
                <a:xfrm>
                  <a:off x="9312332" y="1255221"/>
                  <a:ext cx="1373678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60" name="מלבן מעוגל 159"/>
                <p:cNvSpPr/>
                <p:nvPr/>
              </p:nvSpPr>
              <p:spPr>
                <a:xfrm>
                  <a:off x="8277397" y="1255220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grpSp>
            <p:nvGrpSpPr>
              <p:cNvPr id="161" name="קבוצה 160"/>
              <p:cNvGrpSpPr/>
              <p:nvPr/>
            </p:nvGrpSpPr>
            <p:grpSpPr>
              <a:xfrm>
                <a:off x="1199594" y="5711349"/>
                <a:ext cx="3443548" cy="864524"/>
                <a:chOff x="8277397" y="1255220"/>
                <a:chExt cx="3443548" cy="864524"/>
              </a:xfrm>
            </p:grpSpPr>
            <p:sp>
              <p:nvSpPr>
                <p:cNvPr id="162" name="מלבן מעוגל 161"/>
                <p:cNvSpPr/>
                <p:nvPr/>
              </p:nvSpPr>
              <p:spPr>
                <a:xfrm>
                  <a:off x="10864735" y="1255221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63" name="מלבן מעוגל 162"/>
                <p:cNvSpPr/>
                <p:nvPr/>
              </p:nvSpPr>
              <p:spPr>
                <a:xfrm>
                  <a:off x="9312332" y="1255221"/>
                  <a:ext cx="1373678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64" name="מלבן מעוגל 163"/>
                <p:cNvSpPr/>
                <p:nvPr/>
              </p:nvSpPr>
              <p:spPr>
                <a:xfrm>
                  <a:off x="8277397" y="1255220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sp>
            <p:nvSpPr>
              <p:cNvPr id="165" name="TextBox 164"/>
              <p:cNvSpPr txBox="1"/>
              <p:nvPr/>
            </p:nvSpPr>
            <p:spPr>
              <a:xfrm>
                <a:off x="3806378" y="1913651"/>
                <a:ext cx="777373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200" b="1" dirty="0"/>
                  <a:t>פשטתי בגדים</a:t>
                </a:r>
              </a:p>
            </p:txBody>
          </p:sp>
          <p:pic>
            <p:nvPicPr>
              <p:cNvPr id="166" name="תמונה 165"/>
              <p:cNvPicPr>
                <a:picLocks noChangeAspect="1"/>
              </p:cNvPicPr>
              <p:nvPr/>
            </p:nvPicPr>
            <p:blipFill rotWithShape="1">
              <a:blip r:embed="rId4"/>
              <a:srcRect l="26678" t="66139" r="51835" b="4477"/>
              <a:stretch/>
            </p:blipFill>
            <p:spPr>
              <a:xfrm>
                <a:off x="2329560" y="1691654"/>
                <a:ext cx="1106062" cy="850816"/>
              </a:xfrm>
              <a:prstGeom prst="rect">
                <a:avLst/>
              </a:prstGeom>
            </p:spPr>
          </p:pic>
          <p:sp>
            <p:nvSpPr>
              <p:cNvPr id="167" name="TextBox 166"/>
              <p:cNvSpPr txBox="1"/>
              <p:nvPr/>
            </p:nvSpPr>
            <p:spPr>
              <a:xfrm>
                <a:off x="3777165" y="3936980"/>
                <a:ext cx="875742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200" b="1" dirty="0" smtClean="0"/>
                  <a:t>חפפתי את השיער</a:t>
                </a:r>
                <a:endParaRPr lang="he-IL" sz="1200" b="1" dirty="0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3752850" y="2923615"/>
                <a:ext cx="969122" cy="7386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200" b="1" dirty="0"/>
                  <a:t>פתחתי את ברז המים</a:t>
                </a:r>
              </a:p>
              <a:p>
                <a:pPr algn="ctr"/>
                <a:endParaRPr lang="he-IL" dirty="0"/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3821117" y="4939079"/>
                <a:ext cx="787837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200" b="1" dirty="0" smtClean="0"/>
                  <a:t>סיבנתי את הגוף</a:t>
                </a:r>
                <a:endParaRPr lang="he-IL" sz="1200" b="1" dirty="0"/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3789081" y="5883320"/>
                <a:ext cx="863826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200" b="1" dirty="0" smtClean="0"/>
                  <a:t>התנגבתי והתלבשתי</a:t>
                </a:r>
                <a:endParaRPr lang="he-IL" sz="1200" b="1" dirty="0"/>
              </a:p>
            </p:txBody>
          </p:sp>
          <p:pic>
            <p:nvPicPr>
              <p:cNvPr id="171" name="מציין מיקום תוכן 6"/>
              <p:cNvPicPr>
                <a:picLocks noChangeAspect="1"/>
              </p:cNvPicPr>
              <p:nvPr/>
            </p:nvPicPr>
            <p:blipFill rotWithShape="1">
              <a:blip r:embed="rId4"/>
              <a:srcRect l="29224" t="33314" r="53797" b="38985"/>
              <a:stretch/>
            </p:blipFill>
            <p:spPr>
              <a:xfrm>
                <a:off x="2471174" y="3715467"/>
                <a:ext cx="851770" cy="781688"/>
              </a:xfrm>
              <a:prstGeom prst="rect">
                <a:avLst/>
              </a:prstGeom>
            </p:spPr>
          </p:pic>
          <p:pic>
            <p:nvPicPr>
              <p:cNvPr id="172" name="תמונה 171"/>
              <p:cNvPicPr>
                <a:picLocks noChangeAspect="1"/>
              </p:cNvPicPr>
              <p:nvPr/>
            </p:nvPicPr>
            <p:blipFill rotWithShape="1">
              <a:blip r:embed="rId4"/>
              <a:srcRect l="29169" t="6238" r="52756" b="72340"/>
              <a:stretch/>
            </p:blipFill>
            <p:spPr>
              <a:xfrm>
                <a:off x="2313162" y="4791620"/>
                <a:ext cx="1108908" cy="739272"/>
              </a:xfrm>
              <a:prstGeom prst="rect">
                <a:avLst/>
              </a:prstGeom>
            </p:spPr>
          </p:pic>
          <p:pic>
            <p:nvPicPr>
              <p:cNvPr id="173" name="תמונה 172"/>
              <p:cNvPicPr>
                <a:picLocks noChangeAspect="1"/>
              </p:cNvPicPr>
              <p:nvPr/>
            </p:nvPicPr>
            <p:blipFill rotWithShape="1">
              <a:blip r:embed="rId4"/>
              <a:srcRect l="26678" t="66139" r="51835" b="4477"/>
              <a:stretch/>
            </p:blipFill>
            <p:spPr>
              <a:xfrm>
                <a:off x="2312297" y="5716614"/>
                <a:ext cx="1106062" cy="850816"/>
              </a:xfrm>
              <a:prstGeom prst="rect">
                <a:avLst/>
              </a:prstGeom>
            </p:spPr>
          </p:pic>
          <p:pic>
            <p:nvPicPr>
              <p:cNvPr id="174" name="תמונה 17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9259" y="5988268"/>
                <a:ext cx="467805" cy="403154"/>
              </a:xfrm>
              <a:prstGeom prst="rect">
                <a:avLst/>
              </a:prstGeom>
            </p:spPr>
          </p:pic>
          <p:pic>
            <p:nvPicPr>
              <p:cNvPr id="175" name="תמונה 174"/>
              <p:cNvPicPr>
                <a:picLocks noChangeAspect="1"/>
              </p:cNvPicPr>
              <p:nvPr/>
            </p:nvPicPr>
            <p:blipFill rotWithShape="1">
              <a:blip r:embed="rId4"/>
              <a:srcRect l="36057" t="33315" r="52670" b="55628"/>
              <a:stretch/>
            </p:blipFill>
            <p:spPr>
              <a:xfrm>
                <a:off x="2275005" y="2974442"/>
                <a:ext cx="909607" cy="577112"/>
              </a:xfrm>
              <a:prstGeom prst="rect">
                <a:avLst/>
              </a:prstGeom>
            </p:spPr>
          </p:pic>
        </p:grpSp>
        <p:pic>
          <p:nvPicPr>
            <p:cNvPr id="8" name="תמונה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68060" y="791321"/>
              <a:ext cx="1214253" cy="978097"/>
            </a:xfrm>
            <a:prstGeom prst="rect">
              <a:avLst/>
            </a:prstGeom>
          </p:spPr>
        </p:pic>
        <p:pic>
          <p:nvPicPr>
            <p:cNvPr id="3" name="תמונה 2" descr="גזירת מסך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36"/>
            <a:stretch/>
          </p:blipFill>
          <p:spPr>
            <a:xfrm rot="772604">
              <a:off x="9062287" y="326205"/>
              <a:ext cx="587560" cy="555985"/>
            </a:xfrm>
            <a:prstGeom prst="rect">
              <a:avLst/>
            </a:prstGeom>
            <a:ln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9" name="קבוצה 58"/>
          <p:cNvGrpSpPr/>
          <p:nvPr/>
        </p:nvGrpSpPr>
        <p:grpSpPr>
          <a:xfrm>
            <a:off x="1792588" y="87053"/>
            <a:ext cx="4676620" cy="6691745"/>
            <a:chOff x="6986138" y="87053"/>
            <a:chExt cx="4676620" cy="6691745"/>
          </a:xfrm>
        </p:grpSpPr>
        <p:sp>
          <p:nvSpPr>
            <p:cNvPr id="60" name="מלבן 59"/>
            <p:cNvSpPr/>
            <p:nvPr/>
          </p:nvSpPr>
          <p:spPr>
            <a:xfrm>
              <a:off x="7414954" y="87053"/>
              <a:ext cx="4247804" cy="669174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599949" y="329374"/>
              <a:ext cx="13791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he-IL" sz="3600" b="1" dirty="0" smtClean="0">
                  <a:ln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lima" panose="00000700000000000000" pitchFamily="2" charset="-79"/>
                </a:rPr>
                <a:t>רחצה</a:t>
              </a:r>
              <a:endParaRPr lang="he-IL" sz="36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ima" panose="00000700000000000000" pitchFamily="2" charset="-79"/>
              </a:endParaRPr>
            </a:p>
          </p:txBody>
        </p:sp>
        <p:grpSp>
          <p:nvGrpSpPr>
            <p:cNvPr id="62" name="קבוצה 61"/>
            <p:cNvGrpSpPr/>
            <p:nvPr/>
          </p:nvGrpSpPr>
          <p:grpSpPr>
            <a:xfrm>
              <a:off x="10818035" y="6135995"/>
              <a:ext cx="553490" cy="472977"/>
              <a:chOff x="11055927" y="6176356"/>
              <a:chExt cx="553490" cy="472977"/>
            </a:xfrm>
          </p:grpSpPr>
          <p:sp>
            <p:nvSpPr>
              <p:cNvPr id="115" name="אליפסה 114"/>
              <p:cNvSpPr/>
              <p:nvPr/>
            </p:nvSpPr>
            <p:spPr>
              <a:xfrm>
                <a:off x="11055927" y="6176356"/>
                <a:ext cx="349135" cy="3491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 smtClean="0">
                    <a:solidFill>
                      <a:schemeClr val="tx1"/>
                    </a:solidFill>
                  </a:rPr>
                  <a:t>א</a:t>
                </a:r>
                <a:endParaRPr lang="he-I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מלבן 115"/>
              <p:cNvSpPr/>
              <p:nvPr/>
            </p:nvSpPr>
            <p:spPr>
              <a:xfrm>
                <a:off x="11299766" y="6342508"/>
                <a:ext cx="309651" cy="306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63" name="קבוצה 62"/>
            <p:cNvGrpSpPr/>
            <p:nvPr/>
          </p:nvGrpSpPr>
          <p:grpSpPr>
            <a:xfrm>
              <a:off x="10202579" y="6145095"/>
              <a:ext cx="553490" cy="472977"/>
              <a:chOff x="11055927" y="6176356"/>
              <a:chExt cx="553490" cy="472977"/>
            </a:xfrm>
          </p:grpSpPr>
          <p:sp>
            <p:nvSpPr>
              <p:cNvPr id="110" name="אליפסה 109"/>
              <p:cNvSpPr/>
              <p:nvPr/>
            </p:nvSpPr>
            <p:spPr>
              <a:xfrm>
                <a:off x="11055927" y="6176356"/>
                <a:ext cx="349135" cy="3491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 smtClean="0">
                    <a:solidFill>
                      <a:schemeClr val="tx1"/>
                    </a:solidFill>
                  </a:rPr>
                  <a:t>ב</a:t>
                </a:r>
                <a:endParaRPr lang="he-I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מלבן 113"/>
              <p:cNvSpPr/>
              <p:nvPr/>
            </p:nvSpPr>
            <p:spPr>
              <a:xfrm>
                <a:off x="11299766" y="6342508"/>
                <a:ext cx="309651" cy="306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64" name="קבוצה 63"/>
            <p:cNvGrpSpPr/>
            <p:nvPr/>
          </p:nvGrpSpPr>
          <p:grpSpPr>
            <a:xfrm>
              <a:off x="9587121" y="6149847"/>
              <a:ext cx="553490" cy="486830"/>
              <a:chOff x="11055927" y="6162503"/>
              <a:chExt cx="553490" cy="486830"/>
            </a:xfrm>
          </p:grpSpPr>
          <p:sp>
            <p:nvSpPr>
              <p:cNvPr id="108" name="אליפסה 107"/>
              <p:cNvSpPr/>
              <p:nvPr/>
            </p:nvSpPr>
            <p:spPr>
              <a:xfrm>
                <a:off x="11055927" y="6162503"/>
                <a:ext cx="349135" cy="3214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>
                    <a:solidFill>
                      <a:schemeClr val="tx1"/>
                    </a:solidFill>
                  </a:rPr>
                  <a:t>ג</a:t>
                </a:r>
              </a:p>
            </p:txBody>
          </p:sp>
          <p:sp>
            <p:nvSpPr>
              <p:cNvPr id="109" name="מלבן 108"/>
              <p:cNvSpPr/>
              <p:nvPr/>
            </p:nvSpPr>
            <p:spPr>
              <a:xfrm>
                <a:off x="11299766" y="6342508"/>
                <a:ext cx="309651" cy="306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65" name="קבוצה 64"/>
            <p:cNvGrpSpPr/>
            <p:nvPr/>
          </p:nvGrpSpPr>
          <p:grpSpPr>
            <a:xfrm>
              <a:off x="8971663" y="6144454"/>
              <a:ext cx="553490" cy="501292"/>
              <a:chOff x="11055927" y="6148041"/>
              <a:chExt cx="553490" cy="501292"/>
            </a:xfrm>
          </p:grpSpPr>
          <p:sp>
            <p:nvSpPr>
              <p:cNvPr id="106" name="אליפסה 105"/>
              <p:cNvSpPr/>
              <p:nvPr/>
            </p:nvSpPr>
            <p:spPr>
              <a:xfrm>
                <a:off x="11055927" y="6148041"/>
                <a:ext cx="349135" cy="3491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>
                    <a:solidFill>
                      <a:schemeClr val="tx1"/>
                    </a:solidFill>
                  </a:rPr>
                  <a:t>ד</a:t>
                </a:r>
              </a:p>
            </p:txBody>
          </p:sp>
          <p:sp>
            <p:nvSpPr>
              <p:cNvPr id="107" name="מלבן 106"/>
              <p:cNvSpPr/>
              <p:nvPr/>
            </p:nvSpPr>
            <p:spPr>
              <a:xfrm>
                <a:off x="11299766" y="6342508"/>
                <a:ext cx="309651" cy="306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66" name="קבוצה 65"/>
            <p:cNvGrpSpPr/>
            <p:nvPr/>
          </p:nvGrpSpPr>
          <p:grpSpPr>
            <a:xfrm>
              <a:off x="8356205" y="6135994"/>
              <a:ext cx="553490" cy="517712"/>
              <a:chOff x="11055927" y="6131621"/>
              <a:chExt cx="553490" cy="517712"/>
            </a:xfrm>
          </p:grpSpPr>
          <p:sp>
            <p:nvSpPr>
              <p:cNvPr id="104" name="אליפסה 103"/>
              <p:cNvSpPr/>
              <p:nvPr/>
            </p:nvSpPr>
            <p:spPr>
              <a:xfrm>
                <a:off x="11055927" y="6131621"/>
                <a:ext cx="349135" cy="3491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>
                    <a:solidFill>
                      <a:schemeClr val="tx1"/>
                    </a:solidFill>
                  </a:rPr>
                  <a:t>ה</a:t>
                </a:r>
              </a:p>
            </p:txBody>
          </p:sp>
          <p:sp>
            <p:nvSpPr>
              <p:cNvPr id="105" name="מלבן 104"/>
              <p:cNvSpPr/>
              <p:nvPr/>
            </p:nvSpPr>
            <p:spPr>
              <a:xfrm>
                <a:off x="11299766" y="6342508"/>
                <a:ext cx="309651" cy="306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67" name="קבוצה 66"/>
            <p:cNvGrpSpPr/>
            <p:nvPr/>
          </p:nvGrpSpPr>
          <p:grpSpPr>
            <a:xfrm>
              <a:off x="7740747" y="6115524"/>
              <a:ext cx="553490" cy="532981"/>
              <a:chOff x="11055927" y="6116352"/>
              <a:chExt cx="553490" cy="532981"/>
            </a:xfrm>
          </p:grpSpPr>
          <p:sp>
            <p:nvSpPr>
              <p:cNvPr id="102" name="אליפסה 101"/>
              <p:cNvSpPr/>
              <p:nvPr/>
            </p:nvSpPr>
            <p:spPr>
              <a:xfrm>
                <a:off x="11055927" y="6116352"/>
                <a:ext cx="349135" cy="3491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>
                    <a:solidFill>
                      <a:schemeClr val="tx1"/>
                    </a:solidFill>
                  </a:rPr>
                  <a:t>ו</a:t>
                </a:r>
              </a:p>
            </p:txBody>
          </p:sp>
          <p:sp>
            <p:nvSpPr>
              <p:cNvPr id="103" name="מלבן 102"/>
              <p:cNvSpPr/>
              <p:nvPr/>
            </p:nvSpPr>
            <p:spPr>
              <a:xfrm>
                <a:off x="11299766" y="6342508"/>
                <a:ext cx="309651" cy="306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68" name="קבוצה 67"/>
            <p:cNvGrpSpPr/>
            <p:nvPr/>
          </p:nvGrpSpPr>
          <p:grpSpPr>
            <a:xfrm>
              <a:off x="7841524" y="1094835"/>
              <a:ext cx="3530001" cy="4884219"/>
              <a:chOff x="1191971" y="1691654"/>
              <a:chExt cx="3530001" cy="4884219"/>
            </a:xfrm>
          </p:grpSpPr>
          <p:grpSp>
            <p:nvGrpSpPr>
              <p:cNvPr id="71" name="קבוצה 70"/>
              <p:cNvGrpSpPr/>
              <p:nvPr/>
            </p:nvGrpSpPr>
            <p:grpSpPr>
              <a:xfrm>
                <a:off x="1191972" y="1699050"/>
                <a:ext cx="3436621" cy="864524"/>
                <a:chOff x="8284324" y="1255220"/>
                <a:chExt cx="3436621" cy="864524"/>
              </a:xfrm>
            </p:grpSpPr>
            <p:sp>
              <p:nvSpPr>
                <p:cNvPr id="99" name="מלבן מעוגל 98"/>
                <p:cNvSpPr/>
                <p:nvPr/>
              </p:nvSpPr>
              <p:spPr>
                <a:xfrm>
                  <a:off x="10864735" y="1255221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00" name="מלבן מעוגל 99"/>
                <p:cNvSpPr/>
                <p:nvPr/>
              </p:nvSpPr>
              <p:spPr>
                <a:xfrm>
                  <a:off x="9319259" y="1255221"/>
                  <a:ext cx="1366752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01" name="מלבן מעוגל 100"/>
                <p:cNvSpPr/>
                <p:nvPr/>
              </p:nvSpPr>
              <p:spPr>
                <a:xfrm>
                  <a:off x="8284324" y="1255220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grpSp>
            <p:nvGrpSpPr>
              <p:cNvPr id="72" name="קבוצה 71"/>
              <p:cNvGrpSpPr/>
              <p:nvPr/>
            </p:nvGrpSpPr>
            <p:grpSpPr>
              <a:xfrm>
                <a:off x="1191971" y="3696900"/>
                <a:ext cx="3443548" cy="864524"/>
                <a:chOff x="8277397" y="1255220"/>
                <a:chExt cx="3443548" cy="864524"/>
              </a:xfrm>
            </p:grpSpPr>
            <p:sp>
              <p:nvSpPr>
                <p:cNvPr id="96" name="מלבן מעוגל 95"/>
                <p:cNvSpPr/>
                <p:nvPr/>
              </p:nvSpPr>
              <p:spPr>
                <a:xfrm>
                  <a:off x="10864735" y="1255221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97" name="מלבן מעוגל 96"/>
                <p:cNvSpPr/>
                <p:nvPr/>
              </p:nvSpPr>
              <p:spPr>
                <a:xfrm>
                  <a:off x="9312332" y="1255221"/>
                  <a:ext cx="1373678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98" name="מלבן מעוגל 97"/>
                <p:cNvSpPr/>
                <p:nvPr/>
              </p:nvSpPr>
              <p:spPr>
                <a:xfrm>
                  <a:off x="8277397" y="1255220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grpSp>
            <p:nvGrpSpPr>
              <p:cNvPr id="73" name="קבוצה 72"/>
              <p:cNvGrpSpPr/>
              <p:nvPr/>
            </p:nvGrpSpPr>
            <p:grpSpPr>
              <a:xfrm>
                <a:off x="1199594" y="2694981"/>
                <a:ext cx="3443547" cy="892471"/>
                <a:chOff x="8794865" y="1227273"/>
                <a:chExt cx="3443547" cy="892471"/>
              </a:xfrm>
            </p:grpSpPr>
            <p:sp>
              <p:nvSpPr>
                <p:cNvPr id="93" name="מלבן מעוגל 92"/>
                <p:cNvSpPr/>
                <p:nvPr/>
              </p:nvSpPr>
              <p:spPr>
                <a:xfrm>
                  <a:off x="11382202" y="1227273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94" name="מלבן מעוגל 93"/>
                <p:cNvSpPr/>
                <p:nvPr/>
              </p:nvSpPr>
              <p:spPr>
                <a:xfrm>
                  <a:off x="9829799" y="1255221"/>
                  <a:ext cx="1373678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95" name="מלבן מעוגל 94"/>
                <p:cNvSpPr/>
                <p:nvPr/>
              </p:nvSpPr>
              <p:spPr>
                <a:xfrm>
                  <a:off x="8794865" y="1255221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grpSp>
            <p:nvGrpSpPr>
              <p:cNvPr id="74" name="קבוצה 73"/>
              <p:cNvGrpSpPr/>
              <p:nvPr/>
            </p:nvGrpSpPr>
            <p:grpSpPr>
              <a:xfrm>
                <a:off x="1199594" y="4722983"/>
                <a:ext cx="3443548" cy="864524"/>
                <a:chOff x="8277397" y="1255220"/>
                <a:chExt cx="3443548" cy="864524"/>
              </a:xfrm>
            </p:grpSpPr>
            <p:sp>
              <p:nvSpPr>
                <p:cNvPr id="90" name="מלבן מעוגל 89"/>
                <p:cNvSpPr/>
                <p:nvPr/>
              </p:nvSpPr>
              <p:spPr>
                <a:xfrm>
                  <a:off x="10864735" y="1255221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91" name="מלבן מעוגל 90"/>
                <p:cNvSpPr/>
                <p:nvPr/>
              </p:nvSpPr>
              <p:spPr>
                <a:xfrm>
                  <a:off x="9312332" y="1255221"/>
                  <a:ext cx="1373678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92" name="מלבן מעוגל 91"/>
                <p:cNvSpPr/>
                <p:nvPr/>
              </p:nvSpPr>
              <p:spPr>
                <a:xfrm>
                  <a:off x="8277397" y="1255220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grpSp>
            <p:nvGrpSpPr>
              <p:cNvPr id="75" name="קבוצה 74"/>
              <p:cNvGrpSpPr/>
              <p:nvPr/>
            </p:nvGrpSpPr>
            <p:grpSpPr>
              <a:xfrm>
                <a:off x="1199594" y="5711349"/>
                <a:ext cx="3443548" cy="864524"/>
                <a:chOff x="8277397" y="1255220"/>
                <a:chExt cx="3443548" cy="864524"/>
              </a:xfrm>
            </p:grpSpPr>
            <p:sp>
              <p:nvSpPr>
                <p:cNvPr id="87" name="מלבן מעוגל 86"/>
                <p:cNvSpPr/>
                <p:nvPr/>
              </p:nvSpPr>
              <p:spPr>
                <a:xfrm>
                  <a:off x="10864735" y="1255221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88" name="מלבן מעוגל 87"/>
                <p:cNvSpPr/>
                <p:nvPr/>
              </p:nvSpPr>
              <p:spPr>
                <a:xfrm>
                  <a:off x="9312332" y="1255221"/>
                  <a:ext cx="1373678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89" name="מלבן מעוגל 88"/>
                <p:cNvSpPr/>
                <p:nvPr/>
              </p:nvSpPr>
              <p:spPr>
                <a:xfrm>
                  <a:off x="8277397" y="1255220"/>
                  <a:ext cx="856210" cy="8645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sp>
            <p:nvSpPr>
              <p:cNvPr id="76" name="TextBox 75"/>
              <p:cNvSpPr txBox="1"/>
              <p:nvPr/>
            </p:nvSpPr>
            <p:spPr>
              <a:xfrm>
                <a:off x="3806378" y="1913651"/>
                <a:ext cx="777373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200" b="1" dirty="0"/>
                  <a:t>פשטתי בגדים</a:t>
                </a:r>
              </a:p>
            </p:txBody>
          </p:sp>
          <p:pic>
            <p:nvPicPr>
              <p:cNvPr id="77" name="תמונה 76"/>
              <p:cNvPicPr>
                <a:picLocks noChangeAspect="1"/>
              </p:cNvPicPr>
              <p:nvPr/>
            </p:nvPicPr>
            <p:blipFill rotWithShape="1">
              <a:blip r:embed="rId4"/>
              <a:srcRect l="26678" t="66139" r="51835" b="4477"/>
              <a:stretch/>
            </p:blipFill>
            <p:spPr>
              <a:xfrm>
                <a:off x="2329560" y="1691654"/>
                <a:ext cx="1106062" cy="850816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3777165" y="3936980"/>
                <a:ext cx="875742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200" b="1" dirty="0" smtClean="0"/>
                  <a:t>חפפתי את השיער</a:t>
                </a:r>
                <a:endParaRPr lang="he-IL" sz="1200" b="1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752850" y="2923615"/>
                <a:ext cx="969122" cy="7386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200" b="1" dirty="0"/>
                  <a:t>פתחתי את ברז המים</a:t>
                </a:r>
              </a:p>
              <a:p>
                <a:pPr algn="ctr"/>
                <a:endParaRPr lang="he-IL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821117" y="4939079"/>
                <a:ext cx="787837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200" b="1" dirty="0" smtClean="0"/>
                  <a:t>סיבנתי את הגוף</a:t>
                </a:r>
                <a:endParaRPr lang="he-IL" sz="1200" b="1" dirty="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789081" y="5883320"/>
                <a:ext cx="863826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200" b="1" dirty="0" smtClean="0"/>
                  <a:t>התנגבתי והתלבשתי</a:t>
                </a:r>
                <a:endParaRPr lang="he-IL" sz="1200" b="1" dirty="0"/>
              </a:p>
            </p:txBody>
          </p:sp>
          <p:pic>
            <p:nvPicPr>
              <p:cNvPr id="82" name="מציין מיקום תוכן 6"/>
              <p:cNvPicPr>
                <a:picLocks noChangeAspect="1"/>
              </p:cNvPicPr>
              <p:nvPr/>
            </p:nvPicPr>
            <p:blipFill rotWithShape="1">
              <a:blip r:embed="rId4"/>
              <a:srcRect l="29224" t="33314" r="53797" b="38985"/>
              <a:stretch/>
            </p:blipFill>
            <p:spPr>
              <a:xfrm>
                <a:off x="2471174" y="3715467"/>
                <a:ext cx="851770" cy="781688"/>
              </a:xfrm>
              <a:prstGeom prst="rect">
                <a:avLst/>
              </a:prstGeom>
            </p:spPr>
          </p:pic>
          <p:pic>
            <p:nvPicPr>
              <p:cNvPr id="83" name="תמונה 82"/>
              <p:cNvPicPr>
                <a:picLocks noChangeAspect="1"/>
              </p:cNvPicPr>
              <p:nvPr/>
            </p:nvPicPr>
            <p:blipFill rotWithShape="1">
              <a:blip r:embed="rId4"/>
              <a:srcRect l="29169" t="6238" r="52756" b="72340"/>
              <a:stretch/>
            </p:blipFill>
            <p:spPr>
              <a:xfrm>
                <a:off x="2313162" y="4791620"/>
                <a:ext cx="1108908" cy="739272"/>
              </a:xfrm>
              <a:prstGeom prst="rect">
                <a:avLst/>
              </a:prstGeom>
            </p:spPr>
          </p:pic>
          <p:pic>
            <p:nvPicPr>
              <p:cNvPr id="84" name="תמונה 83"/>
              <p:cNvPicPr>
                <a:picLocks noChangeAspect="1"/>
              </p:cNvPicPr>
              <p:nvPr/>
            </p:nvPicPr>
            <p:blipFill rotWithShape="1">
              <a:blip r:embed="rId4"/>
              <a:srcRect l="26678" t="66139" r="51835" b="4477"/>
              <a:stretch/>
            </p:blipFill>
            <p:spPr>
              <a:xfrm>
                <a:off x="2312297" y="5716614"/>
                <a:ext cx="1106062" cy="850816"/>
              </a:xfrm>
              <a:prstGeom prst="rect">
                <a:avLst/>
              </a:prstGeom>
            </p:spPr>
          </p:pic>
          <p:pic>
            <p:nvPicPr>
              <p:cNvPr id="85" name="תמונה 8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9259" y="5988268"/>
                <a:ext cx="467805" cy="403154"/>
              </a:xfrm>
              <a:prstGeom prst="rect">
                <a:avLst/>
              </a:prstGeom>
            </p:spPr>
          </p:pic>
          <p:pic>
            <p:nvPicPr>
              <p:cNvPr id="86" name="תמונה 85"/>
              <p:cNvPicPr>
                <a:picLocks noChangeAspect="1"/>
              </p:cNvPicPr>
              <p:nvPr/>
            </p:nvPicPr>
            <p:blipFill rotWithShape="1">
              <a:blip r:embed="rId4"/>
              <a:srcRect l="36057" t="33315" r="52670" b="55628"/>
              <a:stretch/>
            </p:blipFill>
            <p:spPr>
              <a:xfrm>
                <a:off x="2275005" y="2974442"/>
                <a:ext cx="909607" cy="577112"/>
              </a:xfrm>
              <a:prstGeom prst="rect">
                <a:avLst/>
              </a:prstGeom>
            </p:spPr>
          </p:pic>
        </p:grpSp>
        <p:pic>
          <p:nvPicPr>
            <p:cNvPr id="69" name="תמונה 6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68060" y="791321"/>
              <a:ext cx="1214253" cy="978097"/>
            </a:xfrm>
            <a:prstGeom prst="rect">
              <a:avLst/>
            </a:prstGeom>
          </p:spPr>
        </p:pic>
        <p:pic>
          <p:nvPicPr>
            <p:cNvPr id="70" name="תמונה 69" descr="גזירת מסך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36"/>
            <a:stretch/>
          </p:blipFill>
          <p:spPr>
            <a:xfrm rot="772604">
              <a:off x="8915031" y="370921"/>
              <a:ext cx="587560" cy="555985"/>
            </a:xfrm>
            <a:prstGeom prst="rect">
              <a:avLst/>
            </a:prstGeom>
            <a:ln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394973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132</Words>
  <Application>Microsoft Office PowerPoint</Application>
  <PresentationFormat>מסך רחב</PresentationFormat>
  <Paragraphs>87</Paragraphs>
  <Slides>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</vt:i4>
      </vt:variant>
    </vt:vector>
  </HeadingPairs>
  <TitlesOfParts>
    <vt:vector size="11" baseType="lpstr">
      <vt:lpstr>Alima</vt:lpstr>
      <vt:lpstr>Arial</vt:lpstr>
      <vt:lpstr>Calibri</vt:lpstr>
      <vt:lpstr>Calibri Light</vt:lpstr>
      <vt:lpstr>Times New Roman</vt:lpstr>
      <vt:lpstr>Wingdings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‏‏משתמש Windows</dc:creator>
  <cp:lastModifiedBy>Asus</cp:lastModifiedBy>
  <cp:revision>23</cp:revision>
  <cp:lastPrinted>2018-10-15T07:10:08Z</cp:lastPrinted>
  <dcterms:created xsi:type="dcterms:W3CDTF">2018-10-09T10:39:49Z</dcterms:created>
  <dcterms:modified xsi:type="dcterms:W3CDTF">2024-03-15T10:02:58Z</dcterms:modified>
</cp:coreProperties>
</file>