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lvl="0">
      <a:defRPr lang="he-IL"/>
    </a:defPPr>
    <a:lvl1pPr marL="0" lv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58D36-707C-4A9F-988B-161EE8FBAD2E}" type="datetimeFigureOut">
              <a:rPr lang="he-IL" smtClean="0"/>
              <a:t>כ"ז/חשון/תשפ"א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FF462-29AA-4367-BA34-9C9C1C3B5C2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15517" t="18965" r="20690" b="29310"/>
          <a:stretch>
            <a:fillRect/>
          </a:stretch>
        </p:blipFill>
        <p:spPr bwMode="auto">
          <a:xfrm>
            <a:off x="2000232" y="2239654"/>
            <a:ext cx="5000660" cy="405458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71670" y="1285860"/>
            <a:ext cx="521497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dirty="0"/>
              <a:t>מֶרְחָב אִישִׁי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50257" t="47077" r="10256" b="12768"/>
          <a:stretch>
            <a:fillRect/>
          </a:stretch>
        </p:blipFill>
        <p:spPr bwMode="auto">
          <a:xfrm>
            <a:off x="3000364" y="2928934"/>
            <a:ext cx="2428892" cy="3201721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643174" y="857232"/>
            <a:ext cx="3708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מָה מֻתָּר לִי לַעֲשׂוֹת?</a:t>
            </a:r>
          </a:p>
        </p:txBody>
      </p:sp>
      <p:sp>
        <p:nvSpPr>
          <p:cNvPr id="4" name="מלבן 3"/>
          <p:cNvSpPr/>
          <p:nvPr/>
        </p:nvSpPr>
        <p:spPr>
          <a:xfrm>
            <a:off x="2357422" y="1857364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מֻתָּר לָתֵת "הַי </a:t>
            </a:r>
            <a:r>
              <a:rPr lang="he-IL" sz="3600" dirty="0" err="1"/>
              <a:t>פַייב</a:t>
            </a:r>
            <a:r>
              <a:rPr lang="he-IL" sz="3600" dirty="0"/>
              <a:t>"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b="22509"/>
          <a:stretch>
            <a:fillRect/>
          </a:stretch>
        </p:blipFill>
        <p:spPr bwMode="auto">
          <a:xfrm>
            <a:off x="3000364" y="2571744"/>
            <a:ext cx="3807619" cy="2928958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071538" y="928670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חָשׁוּב </a:t>
            </a:r>
            <a:r>
              <a:rPr lang="he-IL" sz="3600" dirty="0" err="1"/>
              <a:t>לִשְׁאֹל</a:t>
            </a:r>
            <a:r>
              <a:rPr lang="he-IL" sz="3600" dirty="0"/>
              <a:t>- אֶפְשָׁר לָתֵת לְךָ יָד?</a:t>
            </a:r>
          </a:p>
        </p:txBody>
      </p:sp>
      <p:sp>
        <p:nvSpPr>
          <p:cNvPr id="4" name="מלבן 3"/>
          <p:cNvSpPr/>
          <p:nvPr/>
        </p:nvSpPr>
        <p:spPr>
          <a:xfrm>
            <a:off x="1857356" y="1785926"/>
            <a:ext cx="4143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אֶפְשָׁר לָתֵת לְךָ חִבּוּק?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b="22509"/>
          <a:stretch>
            <a:fillRect/>
          </a:stretch>
        </p:blipFill>
        <p:spPr bwMode="auto">
          <a:xfrm>
            <a:off x="3000364" y="2571744"/>
            <a:ext cx="3807619" cy="2928958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071538" y="928670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/>
              <a:t>אַל תִּשְׁכַּח!</a:t>
            </a:r>
          </a:p>
          <a:p>
            <a:r>
              <a:rPr lang="he-IL" sz="4000"/>
              <a:t>מֶרְחָב </a:t>
            </a:r>
            <a:r>
              <a:rPr lang="he-IL" sz="4000" dirty="0"/>
              <a:t>אִישִׁי, חָשׁוּב לִי וְלֶחָבֵר שֶׁלִּי.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b="22509"/>
          <a:stretch>
            <a:fillRect/>
          </a:stretch>
        </p:blipFill>
        <p:spPr bwMode="auto">
          <a:xfrm>
            <a:off x="4071934" y="3571876"/>
            <a:ext cx="3807619" cy="2928958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071538" y="928670"/>
            <a:ext cx="68580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u="sng" dirty="0"/>
              <a:t>פעילות</a:t>
            </a:r>
            <a:r>
              <a:rPr lang="he-IL" sz="4000" dirty="0"/>
              <a:t>- נבדוק מה המרחב האישי של כל אחד-</a:t>
            </a:r>
          </a:p>
          <a:p>
            <a:r>
              <a:rPr lang="he-IL" sz="4000" dirty="0"/>
              <a:t>עמוד מול חברך. התקדם לעברו עד שהוא יגיד לך "עצור".</a:t>
            </a:r>
          </a:p>
        </p:txBody>
      </p:sp>
      <p:pic>
        <p:nvPicPr>
          <p:cNvPr id="4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3"/>
          <a:srcRect l="10769" t="8308" r="50769" b="52527"/>
          <a:stretch>
            <a:fillRect/>
          </a:stretch>
        </p:blipFill>
        <p:spPr bwMode="auto">
          <a:xfrm>
            <a:off x="1571604" y="3786190"/>
            <a:ext cx="1928826" cy="254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b="22509"/>
          <a:stretch>
            <a:fillRect/>
          </a:stretch>
        </p:blipFill>
        <p:spPr bwMode="auto">
          <a:xfrm>
            <a:off x="4071934" y="3571876"/>
            <a:ext cx="3807619" cy="2928958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071538" y="928670"/>
            <a:ext cx="6858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u="sng" dirty="0"/>
              <a:t>משימה-</a:t>
            </a:r>
            <a:r>
              <a:rPr lang="he-IL" sz="4000" dirty="0"/>
              <a:t> צייר/ הדבק על דף שני אנשים ששומרים על מרחב אישי כמו המרחב האישי שנעים לך. </a:t>
            </a:r>
          </a:p>
        </p:txBody>
      </p:sp>
      <p:pic>
        <p:nvPicPr>
          <p:cNvPr id="4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3"/>
          <a:srcRect l="10769" t="8308" r="50769" b="52527"/>
          <a:stretch>
            <a:fillRect/>
          </a:stretch>
        </p:blipFill>
        <p:spPr bwMode="auto">
          <a:xfrm>
            <a:off x="1571604" y="3786190"/>
            <a:ext cx="1928826" cy="254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b="22509"/>
          <a:stretch>
            <a:fillRect/>
          </a:stretch>
        </p:blipFill>
        <p:spPr bwMode="auto">
          <a:xfrm>
            <a:off x="3000364" y="2571744"/>
            <a:ext cx="3807619" cy="2928958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071538" y="928670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/>
              <a:t>מֶרְחָב אִישִׁי, חָשׁוּב לִי וְלֶחָבֵר שֶׁלִּי.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l="10769" t="8308" r="50769" b="52527"/>
          <a:stretch>
            <a:fillRect/>
          </a:stretch>
        </p:blipFill>
        <p:spPr bwMode="auto">
          <a:xfrm>
            <a:off x="3491770" y="2428868"/>
            <a:ext cx="2651865" cy="350046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857232"/>
            <a:ext cx="4857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/>
              <a:t>כְּשֶׁאֲנִי עוֹמֵד לְיַד אֲנָשִׁים, אֲנִי שׁוֹמֵר עַל מֶרְחַק.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l="49231" t="8308" r="10769" b="51341"/>
          <a:stretch>
            <a:fillRect/>
          </a:stretch>
        </p:blipFill>
        <p:spPr bwMode="auto">
          <a:xfrm>
            <a:off x="3357554" y="2269506"/>
            <a:ext cx="2714644" cy="354991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857232"/>
            <a:ext cx="4857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/>
              <a:t>כְּשֶׁאֲנִי יוֹשֵב לְיַד אֲנָשִׁים, אֲנִי שׁוֹמֵר עַל מֶרְחַק.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4110" t="31507"/>
          <a:stretch>
            <a:fillRect/>
          </a:stretch>
        </p:blipFill>
        <p:spPr bwMode="auto">
          <a:xfrm>
            <a:off x="1285852" y="2643182"/>
            <a:ext cx="6667546" cy="35719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794" y="1071546"/>
            <a:ext cx="4857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/>
              <a:t>כְּשֶׁאֲנִי יוֹשֵב לְיַד אֲנָשִׁים, אֲנִי שׁוֹמֵר עַל מֶרְחַק.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×ª××¦××ª ×ª××× × ×¢×××¨ âªsocial story personal spaceâ¬â"/>
          <p:cNvPicPr>
            <a:picLocks noChangeAspect="1" noChangeArrowheads="1"/>
          </p:cNvPicPr>
          <p:nvPr/>
        </p:nvPicPr>
        <p:blipFill>
          <a:blip r:embed="rId2"/>
          <a:srcRect l="9231" t="47473" r="50769" b="12176"/>
          <a:stretch>
            <a:fillRect/>
          </a:stretch>
        </p:blipFill>
        <p:spPr bwMode="auto">
          <a:xfrm>
            <a:off x="3286116" y="2428868"/>
            <a:ext cx="2714644" cy="354991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857232"/>
            <a:ext cx="592935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/>
              <a:t>כְּשֶׁאֲנִי נוֹתֵן לְאֲנָשִׁים מֶרְחָב אִישִׁי,</a:t>
            </a:r>
          </a:p>
          <a:p>
            <a:pPr algn="ctr"/>
            <a:r>
              <a:rPr lang="he-IL" sz="3600" dirty="0"/>
              <a:t>הֵם שְׂמֵחִים.</a:t>
            </a:r>
          </a:p>
          <a:p>
            <a:pPr algn="ctr"/>
            <a:endParaRPr lang="he-IL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16989" t="25083" r="14315" b="36633"/>
          <a:stretch>
            <a:fillRect/>
          </a:stretch>
        </p:blipFill>
        <p:spPr bwMode="auto">
          <a:xfrm>
            <a:off x="1285852" y="3214686"/>
            <a:ext cx="6643734" cy="277689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928670"/>
            <a:ext cx="878684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4400" dirty="0"/>
          </a:p>
          <a:p>
            <a:endParaRPr lang="he-IL" sz="4400" dirty="0"/>
          </a:p>
          <a:p>
            <a:r>
              <a:rPr lang="he-IL" sz="4000" dirty="0"/>
              <a:t>אֶפְשָׁר לוֹמַר לַחָבֵר בְּנִּימוּס - </a:t>
            </a:r>
            <a:r>
              <a:rPr lang="he-IL" sz="4000" dirty="0">
                <a:solidFill>
                  <a:srgbClr val="FF0000"/>
                </a:solidFill>
              </a:rPr>
              <a:t>"אַתָּה קָרוֹב מִדַּי"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7290" y="1214422"/>
            <a:ext cx="685804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dirty="0"/>
              <a:t>אִם חָבֵר שָׁכַח לִשְׁמֹר עַל מֶרְחַק.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t="47077" r="49743" b="9999"/>
          <a:stretch>
            <a:fillRect/>
          </a:stretch>
        </p:blipFill>
        <p:spPr bwMode="auto">
          <a:xfrm>
            <a:off x="3214678" y="3214686"/>
            <a:ext cx="2571768" cy="2847315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643174" y="857232"/>
            <a:ext cx="3708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מָה מֻתָּר לִי לַעֲשׂוֹת?</a:t>
            </a:r>
          </a:p>
        </p:txBody>
      </p:sp>
      <p:sp>
        <p:nvSpPr>
          <p:cNvPr id="4" name="מלבן 3"/>
          <p:cNvSpPr/>
          <p:nvPr/>
        </p:nvSpPr>
        <p:spPr>
          <a:xfrm>
            <a:off x="2857488" y="2143116"/>
            <a:ext cx="332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מֻתָּר לָתֵת "כִּיף"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10769" t="8308" r="49743" b="51538"/>
          <a:stretch>
            <a:fillRect/>
          </a:stretch>
        </p:blipFill>
        <p:spPr bwMode="auto">
          <a:xfrm>
            <a:off x="3571868" y="2857496"/>
            <a:ext cx="2357454" cy="3107553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643174" y="857232"/>
            <a:ext cx="3708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מָה מֻתָּר לִי לַעֲשׂוֹת?</a:t>
            </a:r>
          </a:p>
        </p:txBody>
      </p:sp>
      <p:sp>
        <p:nvSpPr>
          <p:cNvPr id="4" name="מלבן 3"/>
          <p:cNvSpPr/>
          <p:nvPr/>
        </p:nvSpPr>
        <p:spPr>
          <a:xfrm>
            <a:off x="1928794" y="1928802"/>
            <a:ext cx="5091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מֻתָּר לָתֵת "אֶגְרוֹף לְאֶגְרוֹף  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/>
          <a:srcRect l="50257" t="6923" r="10256" b="52922"/>
          <a:stretch>
            <a:fillRect/>
          </a:stretch>
        </p:blipFill>
        <p:spPr bwMode="auto">
          <a:xfrm>
            <a:off x="3357554" y="2928934"/>
            <a:ext cx="2357454" cy="3107553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643109" y="857232"/>
            <a:ext cx="37081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מָה מֻתָּר לִי לַעֲשׂוֹת?</a:t>
            </a:r>
          </a:p>
          <a:p>
            <a:endParaRPr lang="he-IL" sz="3600" dirty="0"/>
          </a:p>
          <a:p>
            <a:endParaRPr lang="he-IL" sz="3600" dirty="0"/>
          </a:p>
          <a:p>
            <a:endParaRPr lang="he-IL" sz="3600" dirty="0"/>
          </a:p>
          <a:p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2357422" y="2071678"/>
            <a:ext cx="3238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14678" y="1928802"/>
            <a:ext cx="26420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מֻתָּר לִלְחֹץ יָד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‫הצגה על המסך (4:3)</PresentationFormat>
  <Slides>15</Slides>
  <Notes>0</Notes>
  <HiddenSlides>0</HiddenSlide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cp:lastModifiedBy>yael hala</cp:lastModifiedBy>
  <cp:revision>1</cp:revision>
  <dcterms:modified xsi:type="dcterms:W3CDTF">2020-11-14T18:03:09Z</dcterms:modified>
</cp:coreProperties>
</file>