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760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479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321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153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53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872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320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0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258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862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64AD-405B-4938-924E-151768FFC6A4}" type="datetimeFigureOut">
              <a:rPr lang="he-IL" smtClean="0"/>
              <a:t>ט'/אדר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60DA6-3DB6-45F6-8230-694C8F7DEEF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866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141" y="0"/>
            <a:ext cx="60560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5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875" y="29980"/>
            <a:ext cx="5381469" cy="6787829"/>
          </a:xfrm>
        </p:spPr>
      </p:pic>
    </p:spTree>
    <p:extLst>
      <p:ext uri="{BB962C8B-B14F-4D97-AF65-F5344CB8AC3E}">
        <p14:creationId xmlns:p14="http://schemas.microsoft.com/office/powerpoint/2010/main" val="83605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885" y="0"/>
            <a:ext cx="5411449" cy="6821869"/>
          </a:xfrm>
        </p:spPr>
      </p:pic>
    </p:spTree>
    <p:extLst>
      <p:ext uri="{BB962C8B-B14F-4D97-AF65-F5344CB8AC3E}">
        <p14:creationId xmlns:p14="http://schemas.microsoft.com/office/powerpoint/2010/main" val="71436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925" y="-15802"/>
            <a:ext cx="5486400" cy="6779335"/>
          </a:xfrm>
        </p:spPr>
      </p:pic>
    </p:spTree>
    <p:extLst>
      <p:ext uri="{BB962C8B-B14F-4D97-AF65-F5344CB8AC3E}">
        <p14:creationId xmlns:p14="http://schemas.microsoft.com/office/powerpoint/2010/main" val="400630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893" y="0"/>
            <a:ext cx="5441431" cy="6778753"/>
          </a:xfrm>
        </p:spPr>
      </p:pic>
    </p:spTree>
    <p:extLst>
      <p:ext uri="{BB962C8B-B14F-4D97-AF65-F5344CB8AC3E}">
        <p14:creationId xmlns:p14="http://schemas.microsoft.com/office/powerpoint/2010/main" val="74397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894" y="0"/>
            <a:ext cx="5456421" cy="6925242"/>
          </a:xfrm>
        </p:spPr>
      </p:pic>
    </p:spTree>
    <p:extLst>
      <p:ext uri="{BB962C8B-B14F-4D97-AF65-F5344CB8AC3E}">
        <p14:creationId xmlns:p14="http://schemas.microsoft.com/office/powerpoint/2010/main" val="223131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55" y="0"/>
            <a:ext cx="5396459" cy="6858001"/>
          </a:xfrm>
        </p:spPr>
      </p:pic>
    </p:spTree>
    <p:extLst>
      <p:ext uri="{BB962C8B-B14F-4D97-AF65-F5344CB8AC3E}">
        <p14:creationId xmlns:p14="http://schemas.microsoft.com/office/powerpoint/2010/main" val="24914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876" y="0"/>
            <a:ext cx="5396458" cy="6858000"/>
          </a:xfrm>
        </p:spPr>
      </p:pic>
    </p:spTree>
    <p:extLst>
      <p:ext uri="{BB962C8B-B14F-4D97-AF65-F5344CB8AC3E}">
        <p14:creationId xmlns:p14="http://schemas.microsoft.com/office/powerpoint/2010/main" val="121214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797" y="0"/>
            <a:ext cx="5471410" cy="6871206"/>
          </a:xfrm>
          <a:blipFill>
            <a:blip r:embed="rId2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0888526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מסך רחב</PresentationFormat>
  <Paragraphs>0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Asus</dc:creator>
  <cp:lastModifiedBy>Asus</cp:lastModifiedBy>
  <cp:revision>2</cp:revision>
  <dcterms:created xsi:type="dcterms:W3CDTF">2024-02-18T20:32:56Z</dcterms:created>
  <dcterms:modified xsi:type="dcterms:W3CDTF">2024-02-18T20:38:13Z</dcterms:modified>
</cp:coreProperties>
</file>